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0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레위의</a:t>
            </a:r>
            <a:r>
              <a:rPr dirty="0"/>
              <a:t> </a:t>
            </a:r>
            <a:r>
              <a:rPr dirty="0" err="1"/>
              <a:t>증손이자</a:t>
            </a:r>
            <a:r>
              <a:rPr dirty="0"/>
              <a:t> </a:t>
            </a:r>
            <a:r>
              <a:rPr dirty="0" err="1"/>
              <a:t>고핫의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이스할의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고라와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엘리압의</a:t>
            </a:r>
            <a:r>
              <a:rPr dirty="0"/>
              <a:t> </a:t>
            </a:r>
            <a:r>
              <a:rPr dirty="0" err="1"/>
              <a:t>아들들인</a:t>
            </a:r>
            <a:r>
              <a:rPr dirty="0"/>
              <a:t> </a:t>
            </a:r>
            <a:r>
              <a:rPr dirty="0" err="1"/>
              <a:t>다단과</a:t>
            </a:r>
            <a:r>
              <a:rPr dirty="0"/>
              <a:t> </a:t>
            </a:r>
            <a:r>
              <a:rPr dirty="0" err="1"/>
              <a:t>아비람과</a:t>
            </a:r>
            <a:r>
              <a:rPr dirty="0"/>
              <a:t> </a:t>
            </a:r>
            <a:r>
              <a:rPr dirty="0" err="1"/>
              <a:t>벨렛의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온이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모아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2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Korah</a:t>
            </a:r>
            <a:r>
              <a:rPr dirty="0"/>
              <a:t> son of </a:t>
            </a:r>
            <a:r>
              <a:rPr dirty="0" err="1"/>
              <a:t>Izhar</a:t>
            </a:r>
            <a:r>
              <a:rPr dirty="0"/>
              <a:t>, the son of Kohath, the son of Levi,</a:t>
            </a:r>
            <a:r>
              <a:rPr lang="en-US" altLang="ko-KR" dirty="0"/>
              <a:t> </a:t>
            </a:r>
            <a:r>
              <a:rPr dirty="0"/>
              <a:t>and certain </a:t>
            </a:r>
            <a:r>
              <a:rPr dirty="0" err="1"/>
              <a:t>Reubenites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</a:t>
            </a:r>
            <a:r>
              <a:rPr dirty="0" err="1"/>
              <a:t>Dathan</a:t>
            </a:r>
            <a:r>
              <a:rPr dirty="0"/>
              <a:t> and </a:t>
            </a:r>
            <a:r>
              <a:rPr dirty="0" err="1"/>
              <a:t>Abiram</a:t>
            </a:r>
            <a:r>
              <a:rPr dirty="0"/>
              <a:t>, sons of Eliab, and On son of </a:t>
            </a:r>
            <a:r>
              <a:rPr dirty="0" err="1"/>
              <a:t>Peleth</a:t>
            </a:r>
            <a:r>
              <a:rPr dirty="0"/>
              <a:t> -- became insolent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28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형제들인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하셨는데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직분마저</a:t>
            </a:r>
            <a:r>
              <a:rPr dirty="0"/>
              <a:t> </a:t>
            </a:r>
            <a:r>
              <a:rPr dirty="0" err="1"/>
              <a:t>차지하려고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4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brought you and all your fellow Levites near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now you are trying to get the priesthood too.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연합한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대적하는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누구라고</a:t>
            </a:r>
            <a:r>
              <a:rPr dirty="0"/>
              <a:t> </a:t>
            </a:r>
            <a:r>
              <a:rPr dirty="0" err="1"/>
              <a:t>감히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불평을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20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against the LORD that you and all your followers have banded together.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Aaron that you should grumble against him?"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엘리압의</a:t>
            </a:r>
            <a:r>
              <a:rPr dirty="0"/>
              <a:t> </a:t>
            </a:r>
            <a:r>
              <a:rPr dirty="0" err="1"/>
              <a:t>아들들인</a:t>
            </a:r>
            <a:r>
              <a:rPr dirty="0"/>
              <a:t> </a:t>
            </a:r>
            <a:r>
              <a:rPr dirty="0" err="1"/>
              <a:t>다단과</a:t>
            </a:r>
            <a:r>
              <a:rPr dirty="0"/>
              <a:t> </a:t>
            </a:r>
            <a:r>
              <a:rPr dirty="0" err="1"/>
              <a:t>아비람을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49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summoned </a:t>
            </a:r>
            <a:r>
              <a:rPr dirty="0" err="1"/>
              <a:t>Dathan</a:t>
            </a:r>
            <a:r>
              <a:rPr dirty="0"/>
              <a:t> and </a:t>
            </a:r>
            <a:r>
              <a:rPr dirty="0" err="1"/>
              <a:t>Abiram</a:t>
            </a:r>
            <a:r>
              <a:rPr dirty="0"/>
              <a:t>, the sons of Eliab.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said, "We will not come!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17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우리를</a:t>
            </a:r>
            <a:r>
              <a:rPr lang="en-US" altLang="ko-KR" dirty="0"/>
              <a:t>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충분하지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이제는</a:t>
            </a:r>
            <a:r>
              <a:rPr dirty="0"/>
              <a:t> </a:t>
            </a:r>
            <a:r>
              <a:rPr dirty="0" err="1"/>
              <a:t>기어이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지배하려고까지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734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Isn't it enough that you have brought us up out of a 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flowing with milk and honey to kill us in the desert?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now you also want to lord it over us?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더구나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젖과</a:t>
            </a:r>
            <a:r>
              <a:rPr dirty="0"/>
              <a:t> </a:t>
            </a:r>
            <a:r>
              <a:rPr dirty="0" err="1"/>
              <a:t>꿀이</a:t>
            </a:r>
            <a:r>
              <a:rPr dirty="0"/>
              <a:t> </a:t>
            </a:r>
            <a:r>
              <a:rPr dirty="0" err="1"/>
              <a:t>흐르는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주지도</a:t>
            </a:r>
            <a:r>
              <a:rPr dirty="0"/>
              <a:t> </a:t>
            </a:r>
            <a:r>
              <a:rPr dirty="0" err="1"/>
              <a:t>않았고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밭과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주지도</a:t>
            </a:r>
            <a:r>
              <a:rPr dirty="0"/>
              <a:t> </a:t>
            </a:r>
            <a:r>
              <a:rPr dirty="0" err="1"/>
              <a:t>못했다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파내려고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39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you haven't brought us into a land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flowing with milk and honey or given us an inheritance of fields and vineyards.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gouge out the eyes of these men? No, we will not come!"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그들에게서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나귀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누구에게</a:t>
            </a:r>
            <a:r>
              <a:rPr dirty="0"/>
              <a:t> </a:t>
            </a:r>
            <a:r>
              <a:rPr dirty="0" err="1"/>
              <a:t>잘못한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17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became very angry and said to the LORD,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accept their offering. I have not taken so much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donkey from them,</a:t>
            </a:r>
            <a:r>
              <a:rPr lang="en-US" altLang="ko-KR" dirty="0"/>
              <a:t> </a:t>
            </a:r>
            <a:r>
              <a:rPr dirty="0"/>
              <a:t>nor have I wronged any of them."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38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고라에게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무리들이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82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</a:t>
            </a:r>
            <a:r>
              <a:rPr dirty="0" err="1"/>
              <a:t>Korah</a:t>
            </a:r>
            <a:r>
              <a:rPr dirty="0"/>
              <a:t>, "You and all your followers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to appear before the LORD tomorrow -- you and they and Aaron.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31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향로를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넣어라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향로가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250개가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드려라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아론도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향로를</a:t>
            </a:r>
            <a:r>
              <a:rPr dirty="0"/>
              <a:t> </a:t>
            </a:r>
            <a:r>
              <a:rPr dirty="0" err="1"/>
              <a:t>드려라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2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Each man is to take his censer and put incense in 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-- 250 censers in all </a:t>
            </a:r>
            <a:r>
              <a:rPr lang="en-US" altLang="ko-KR" dirty="0"/>
              <a:t>– </a:t>
            </a:r>
            <a:r>
              <a:rPr dirty="0"/>
              <a:t>and present it before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Aaron are to present your censers also."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각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향로를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넣고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55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each man took his censer, put fire and incense in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stood with Moses and Aaron at the entrance to the Tent of Meeting.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고라가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입구에서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반대쪽에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무리를</a:t>
            </a:r>
            <a:r>
              <a:rPr dirty="0"/>
              <a:t> </a:t>
            </a:r>
            <a:r>
              <a:rPr dirty="0" err="1"/>
              <a:t>모으자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84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</a:t>
            </a:r>
            <a:r>
              <a:rPr dirty="0" err="1"/>
              <a:t>Korah</a:t>
            </a:r>
            <a:r>
              <a:rPr dirty="0"/>
              <a:t> had gathered all his followers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opposition to them at the entrance to the Tent of Meeting,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glory of the LORD appeared to the entire assembly.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반기를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250명이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총회에서</a:t>
            </a:r>
            <a:r>
              <a:rPr dirty="0"/>
              <a:t> </a:t>
            </a:r>
            <a:r>
              <a:rPr dirty="0" err="1"/>
              <a:t>세움을</a:t>
            </a:r>
            <a:r>
              <a:rPr dirty="0"/>
              <a:t> </a:t>
            </a:r>
            <a:r>
              <a:rPr dirty="0" err="1"/>
              <a:t>입은</a:t>
            </a:r>
            <a:r>
              <a:rPr dirty="0"/>
              <a:t> </a:t>
            </a:r>
            <a:r>
              <a:rPr dirty="0" err="1"/>
              <a:t>회중의</a:t>
            </a:r>
            <a:r>
              <a:rPr dirty="0"/>
              <a:t> </a:t>
            </a:r>
            <a:r>
              <a:rPr dirty="0" err="1"/>
              <a:t>지도자들로서</a:t>
            </a:r>
            <a:r>
              <a:rPr dirty="0"/>
              <a:t> </a:t>
            </a:r>
            <a:r>
              <a:rPr dirty="0" err="1"/>
              <a:t>유명한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552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rose up against Moses.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them were 250 Israelite men,</a:t>
            </a:r>
            <a:r>
              <a:rPr lang="en-US" altLang="ko-KR" dirty="0"/>
              <a:t> </a:t>
            </a:r>
            <a:r>
              <a:rPr dirty="0"/>
              <a:t>well-known community leaders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been appointed members of the council.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여호와께서 모세와 아론에게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“너희 둘은 이 회중에게서 떨어지라. 내가 그들을 단번에 끝장낼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"Separate yourselves from this assembly so I can put an end to them at once."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63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육체의</a:t>
            </a:r>
            <a:r>
              <a:rPr dirty="0"/>
              <a:t> </a:t>
            </a:r>
            <a:r>
              <a:rPr dirty="0" err="1"/>
              <a:t>영들의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사람만이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지었는데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하십니까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17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and Aaron fell facedown and cried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God, God of the spirits of all mankind,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be angry with the entire assembly when only one man sins?"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그러자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“‘고라와 다단과 아비람의 장막에서 떨어지라’고 회중에게 말하여라.”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24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assembly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`Move away from the tents of </a:t>
            </a:r>
            <a:r>
              <a:rPr dirty="0" err="1"/>
              <a:t>Korah</a:t>
            </a:r>
            <a:r>
              <a:rPr dirty="0"/>
              <a:t>, </a:t>
            </a:r>
            <a:r>
              <a:rPr dirty="0" err="1"/>
              <a:t>Dathan</a:t>
            </a:r>
            <a:r>
              <a:rPr dirty="0"/>
              <a:t> and </a:t>
            </a:r>
            <a:r>
              <a:rPr dirty="0" err="1"/>
              <a:t>Abiram</a:t>
            </a:r>
            <a:r>
              <a:rPr dirty="0"/>
              <a:t>.'"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모세가 일어나 다단과 아비람에게 가는데 이스라엘 장로들이 그를 따라갔습니다.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3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got up and went to </a:t>
            </a:r>
            <a:r>
              <a:rPr dirty="0" err="1"/>
              <a:t>Dathan</a:t>
            </a:r>
            <a:r>
              <a:rPr dirty="0"/>
              <a:t> and </a:t>
            </a:r>
            <a:r>
              <a:rPr dirty="0" err="1"/>
              <a:t>Abiram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elders of Israel followed him.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114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회중에게</a:t>
            </a:r>
            <a:r>
              <a:rPr dirty="0"/>
              <a:t> </a:t>
            </a:r>
            <a:r>
              <a:rPr dirty="0" err="1"/>
              <a:t>경고했습니다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물러나라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것이든</a:t>
            </a:r>
            <a:r>
              <a:rPr dirty="0"/>
              <a:t> </a:t>
            </a:r>
            <a:r>
              <a:rPr dirty="0" err="1"/>
              <a:t>만지지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죄로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멸망당할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221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warned the assembly, "Move back from the tents of these wicked men!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touch anything belonging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you will be swept away because of all their sins."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고라와</a:t>
            </a:r>
            <a:r>
              <a:rPr dirty="0"/>
              <a:t> </a:t>
            </a:r>
            <a:r>
              <a:rPr dirty="0" err="1"/>
              <a:t>다단과</a:t>
            </a:r>
            <a:r>
              <a:rPr dirty="0"/>
              <a:t> </a:t>
            </a:r>
            <a:r>
              <a:rPr dirty="0" err="1"/>
              <a:t>아비람의</a:t>
            </a:r>
            <a:r>
              <a:rPr dirty="0"/>
              <a:t> </a:t>
            </a:r>
            <a:r>
              <a:rPr dirty="0" err="1"/>
              <a:t>장막에서</a:t>
            </a:r>
            <a:r>
              <a:rPr dirty="0"/>
              <a:t> </a:t>
            </a:r>
            <a:r>
              <a:rPr dirty="0" err="1"/>
              <a:t>물러났습니다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다단과</a:t>
            </a:r>
            <a:r>
              <a:rPr dirty="0"/>
              <a:t> </a:t>
            </a:r>
            <a:r>
              <a:rPr dirty="0" err="1"/>
              <a:t>아비람이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자식들과</a:t>
            </a:r>
            <a:r>
              <a:rPr dirty="0"/>
              <a:t> </a:t>
            </a:r>
            <a:r>
              <a:rPr dirty="0" err="1"/>
              <a:t>아이들과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1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moved away from the tents of </a:t>
            </a:r>
            <a:r>
              <a:rPr dirty="0" err="1"/>
              <a:t>Korah</a:t>
            </a:r>
            <a:r>
              <a:rPr dirty="0"/>
              <a:t>, </a:t>
            </a:r>
            <a:r>
              <a:rPr dirty="0" err="1"/>
              <a:t>Dathan</a:t>
            </a:r>
            <a:r>
              <a:rPr dirty="0"/>
              <a:t> and </a:t>
            </a:r>
            <a:r>
              <a:rPr dirty="0" err="1"/>
              <a:t>Abiram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Dathan</a:t>
            </a:r>
            <a:r>
              <a:rPr dirty="0"/>
              <a:t> and </a:t>
            </a:r>
            <a:r>
              <a:rPr dirty="0" err="1"/>
              <a:t>Abiram</a:t>
            </a:r>
            <a:r>
              <a:rPr dirty="0"/>
              <a:t> had come out and were standing with their wives,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children and little ones at the entrances to their tents.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7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하시기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것이지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낸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아님을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75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said, "This is how you will know that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sent me to do</a:t>
            </a:r>
            <a:r>
              <a:rPr lang="en-US" altLang="ko-KR" dirty="0"/>
              <a:t> </a:t>
            </a:r>
            <a:r>
              <a:rPr dirty="0"/>
              <a:t>all these things and that it was not my idea: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보통</a:t>
            </a:r>
            <a:r>
              <a:rPr dirty="0"/>
              <a:t> </a:t>
            </a:r>
            <a:r>
              <a:rPr dirty="0" err="1"/>
              <a:t>사람들처럼</a:t>
            </a:r>
            <a:r>
              <a:rPr dirty="0"/>
              <a:t> </a:t>
            </a:r>
            <a:r>
              <a:rPr dirty="0" err="1"/>
              <a:t>죽고</a:t>
            </a:r>
            <a:r>
              <a:rPr dirty="0"/>
              <a:t> </a:t>
            </a:r>
            <a:r>
              <a:rPr dirty="0" err="1"/>
              <a:t>보통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겪는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겪게</a:t>
            </a:r>
            <a:r>
              <a:rPr dirty="0"/>
              <a:t> </a:t>
            </a:r>
            <a:r>
              <a:rPr dirty="0" err="1"/>
              <a:t>된다면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9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these men die a natural death and experience only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usually happens to men, then the LORD has not sent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77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대항해서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지나치다</a:t>
            </a:r>
            <a:r>
              <a:rPr dirty="0"/>
              <a:t>! </a:t>
            </a:r>
            <a:r>
              <a:rPr dirty="0" err="1"/>
              <a:t>회중은</a:t>
            </a:r>
            <a:r>
              <a:rPr dirty="0"/>
              <a:t> </a:t>
            </a:r>
            <a:r>
              <a:rPr dirty="0" err="1"/>
              <a:t>하나같이</a:t>
            </a:r>
            <a:r>
              <a:rPr dirty="0"/>
              <a:t> </a:t>
            </a:r>
            <a:r>
              <a:rPr dirty="0" err="1"/>
              <a:t>거룩하고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왜</a:t>
            </a:r>
            <a:r>
              <a:rPr dirty="0"/>
              <a:t>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총회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높이느냐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61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as a group to oppose Moses and Aaron and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gone too far! The whole community is holy,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one of them,</a:t>
            </a:r>
            <a:r>
              <a:rPr lang="en-US" altLang="ko-KR" dirty="0"/>
              <a:t> </a:t>
            </a:r>
            <a:r>
              <a:rPr dirty="0"/>
              <a:t>and the LORD is with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then do you set yourselves</a:t>
            </a:r>
            <a:r>
              <a:rPr lang="en-US" altLang="ko-KR" dirty="0"/>
              <a:t> </a:t>
            </a:r>
            <a:r>
              <a:rPr dirty="0"/>
              <a:t>above the LORD's assembly?"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전혀</a:t>
            </a:r>
            <a:r>
              <a:rPr dirty="0"/>
              <a:t> </a:t>
            </a:r>
            <a:r>
              <a:rPr dirty="0" err="1"/>
              <a:t>색다른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삼키고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음부로</a:t>
            </a:r>
            <a:r>
              <a:rPr dirty="0"/>
              <a:t> </a:t>
            </a:r>
            <a:r>
              <a:rPr dirty="0" err="1"/>
              <a:t>내려가게</a:t>
            </a:r>
            <a:r>
              <a:rPr dirty="0"/>
              <a:t> </a:t>
            </a:r>
            <a:r>
              <a:rPr dirty="0" err="1"/>
              <a:t>된다면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멸시했음을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331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the LORD brings about something totally new,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earth opens its mouth and swallows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everything that belongs to them, and they go down alive into the grave,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these men have treated the LORD with contempt."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모세가 이 모든 말을 마치자마자 그들 아래에 있는 땅이 갈라지며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soon as he finished saying all this, the ground under them split apart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식구들과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고라에게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사람들과</a:t>
            </a:r>
            <a:r>
              <a:rPr lang="en-US" altLang="ko-KR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소유물을</a:t>
            </a:r>
            <a:r>
              <a:rPr dirty="0"/>
              <a:t> </a:t>
            </a:r>
            <a:r>
              <a:rPr dirty="0" err="1"/>
              <a:t>삼켜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13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earth opened its mouth and swallowed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their households and all </a:t>
            </a:r>
            <a:r>
              <a:rPr dirty="0" err="1"/>
              <a:t>Korah's</a:t>
            </a:r>
            <a:r>
              <a:rPr dirty="0"/>
              <a:t> men and all their possessions.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소유했던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산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음부로</a:t>
            </a:r>
            <a:r>
              <a:rPr dirty="0"/>
              <a:t> </a:t>
            </a:r>
            <a:r>
              <a:rPr dirty="0" err="1"/>
              <a:t>내려갔습니다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닫혔고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당했습니다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4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down alive into the grave,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w</a:t>
            </a:r>
            <a:r>
              <a:rPr dirty="0" err="1"/>
              <a:t>ith</a:t>
            </a:r>
            <a:r>
              <a:rPr dirty="0"/>
              <a:t> everything they owned;</a:t>
            </a:r>
            <a:r>
              <a:rPr lang="en-US" altLang="ko-KR" dirty="0"/>
              <a:t> </a:t>
            </a:r>
            <a:r>
              <a:rPr dirty="0"/>
              <a:t>the earth closed over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perished</a:t>
            </a:r>
            <a:r>
              <a:rPr lang="en-US" altLang="ko-KR" dirty="0"/>
              <a:t> </a:t>
            </a:r>
            <a:r>
              <a:rPr dirty="0"/>
              <a:t>and were gone from the community.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부르짖음을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도망치며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우리마저</a:t>
            </a:r>
            <a:r>
              <a:rPr dirty="0"/>
              <a:t> </a:t>
            </a:r>
            <a:r>
              <a:rPr dirty="0" err="1"/>
              <a:t>삼킬지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!”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28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their cries, all the Israelites around them fled, shouting,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earth is going to swallow us too!"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한편 여호와로부터 불이 나와 향로를 드린 250명을 불태워 버렸습니다.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81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fire came out from the LORD and consumed the 250 men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were offering the incense.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/>
              <a:t>“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엘르아살에게</a:t>
            </a:r>
            <a:r>
              <a:rPr dirty="0"/>
              <a:t> </a:t>
            </a:r>
            <a:r>
              <a:rPr dirty="0" err="1"/>
              <a:t>명해</a:t>
            </a:r>
            <a:r>
              <a:rPr dirty="0"/>
              <a:t> </a:t>
            </a:r>
            <a:r>
              <a:rPr dirty="0" err="1"/>
              <a:t>불탄</a:t>
            </a:r>
            <a:r>
              <a:rPr dirty="0"/>
              <a:t> </a:t>
            </a:r>
            <a:r>
              <a:rPr dirty="0" err="1"/>
              <a:t>자리에서</a:t>
            </a:r>
            <a:r>
              <a:rPr dirty="0"/>
              <a:t> </a:t>
            </a:r>
            <a:r>
              <a:rPr dirty="0" err="1"/>
              <a:t>향로들을</a:t>
            </a:r>
            <a:r>
              <a:rPr dirty="0"/>
              <a:t> </a:t>
            </a:r>
            <a:r>
              <a:rPr dirty="0" err="1"/>
              <a:t>가져다가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속의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먼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버리게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향로들이</a:t>
            </a:r>
            <a:r>
              <a:rPr dirty="0"/>
              <a:t> </a:t>
            </a:r>
            <a:r>
              <a:rPr dirty="0" err="1"/>
              <a:t>거룩하기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62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"Tell </a:t>
            </a:r>
            <a:r>
              <a:rPr dirty="0" err="1"/>
              <a:t>Eleazar</a:t>
            </a:r>
            <a:r>
              <a:rPr dirty="0"/>
              <a:t> son of Aaron, the priest, to take the censers out of the smoldering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remains and scatter the coals some distance away, for the censers are holy --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지어서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향로를</a:t>
            </a:r>
            <a:r>
              <a:rPr dirty="0"/>
              <a:t> </a:t>
            </a:r>
            <a:r>
              <a:rPr dirty="0" err="1"/>
              <a:t>두드려서</a:t>
            </a:r>
            <a:r>
              <a:rPr dirty="0"/>
              <a:t> </a:t>
            </a:r>
            <a:r>
              <a:rPr dirty="0" err="1"/>
              <a:t>판으로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씌워라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향로들이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드려져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됐기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증표가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2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censers of the men who sinned at the cost of their lives.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Hammer the censers into sheets to overlay the altar,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were presented before the LORD and have become holy.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be a sign to the Israelites."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엘르아살은</a:t>
            </a:r>
            <a:r>
              <a:rPr dirty="0"/>
              <a:t> </a:t>
            </a:r>
            <a:r>
              <a:rPr dirty="0" err="1"/>
              <a:t>불타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드린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</a:t>
            </a:r>
            <a:r>
              <a:rPr dirty="0"/>
              <a:t> </a:t>
            </a:r>
            <a:r>
              <a:rPr dirty="0" err="1"/>
              <a:t>향로들을</a:t>
            </a:r>
            <a:r>
              <a:rPr dirty="0"/>
              <a:t> </a:t>
            </a:r>
            <a:r>
              <a:rPr dirty="0" err="1"/>
              <a:t>모아</a:t>
            </a:r>
            <a:r>
              <a:rPr dirty="0"/>
              <a:t> </a:t>
            </a:r>
            <a:r>
              <a:rPr dirty="0" err="1"/>
              <a:t>두드려</a:t>
            </a:r>
            <a:r>
              <a:rPr lang="en-US" altLang="ko-KR"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씌울</a:t>
            </a:r>
            <a:r>
              <a:rPr dirty="0"/>
              <a:t> </a:t>
            </a:r>
            <a:r>
              <a:rPr dirty="0" err="1"/>
              <a:t>판을</a:t>
            </a:r>
            <a:r>
              <a:rPr dirty="0"/>
              <a:t> </a:t>
            </a:r>
            <a:r>
              <a:rPr dirty="0" err="1"/>
              <a:t>만들었는데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7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</a:t>
            </a:r>
            <a:r>
              <a:rPr dirty="0" err="1"/>
              <a:t>Eleazar</a:t>
            </a:r>
            <a:r>
              <a:rPr dirty="0"/>
              <a:t> the priest collected the bronze censers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b</a:t>
            </a:r>
            <a:r>
              <a:rPr dirty="0" err="1"/>
              <a:t>rought</a:t>
            </a:r>
            <a:r>
              <a:rPr lang="en-US" altLang="ko-KR" dirty="0"/>
              <a:t> </a:t>
            </a:r>
            <a:r>
              <a:rPr dirty="0"/>
              <a:t>by those who had been burned up,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had them hammered out to overlay the altar,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모세가 이 말을 듣고 얼굴을 땅에 대고 엎드렸습니다.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Moses heard this, he fell facedown.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고라와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무리처럼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않으려거든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드리러</a:t>
            </a:r>
            <a:r>
              <a:rPr dirty="0"/>
              <a:t> </a:t>
            </a:r>
            <a:r>
              <a:rPr dirty="0" err="1"/>
              <a:t>나와서는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기억시키기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엘르아살에게</a:t>
            </a:r>
            <a:r>
              <a:rPr dirty="0"/>
              <a:t> </a:t>
            </a:r>
            <a:r>
              <a:rPr dirty="0" err="1"/>
              <a:t>명하신</a:t>
            </a:r>
            <a:r>
              <a:rPr dirty="0"/>
              <a:t> </a:t>
            </a:r>
            <a:r>
              <a:rPr dirty="0" err="1"/>
              <a:t>그대로였습니다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5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the LORD directed him through Moses. This was to remind the Israelites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no one except a descendant of Aaron should come to burn incense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LORD, or he would become like </a:t>
            </a:r>
            <a:r>
              <a:rPr dirty="0" err="1"/>
              <a:t>Korah</a:t>
            </a:r>
            <a:r>
              <a:rPr dirty="0"/>
              <a:t> and his followers.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불평을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죽였습니다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88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the whole Israelite community grumbled against Moses and Aaron.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killed the LORD's people," they said.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회중이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대항해</a:t>
            </a:r>
            <a:r>
              <a:rPr dirty="0"/>
              <a:t> </a:t>
            </a:r>
            <a:r>
              <a:rPr dirty="0" err="1"/>
              <a:t>모였고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쪽을</a:t>
            </a:r>
            <a:r>
              <a:rPr dirty="0"/>
              <a:t> </a:t>
            </a:r>
            <a:r>
              <a:rPr dirty="0" err="1"/>
              <a:t>쳐다보았을</a:t>
            </a:r>
            <a:r>
              <a:rPr dirty="0"/>
              <a:t> </a:t>
            </a:r>
            <a:r>
              <a:rPr dirty="0" err="1"/>
              <a:t>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회막을</a:t>
            </a:r>
            <a:r>
              <a:rPr dirty="0"/>
              <a:t> </a:t>
            </a:r>
            <a:r>
              <a:rPr dirty="0" err="1"/>
              <a:t>덮으면서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나타났습니다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94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assembly gathered in opposition to Moses and Aaron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turned toward the Tent of Meeting,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suddenly the cloud covered it and the glory of the LORD appeared.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모세와 아론이 회막 앞으로 나아가자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Moses and Aaron went to the front of the Tent of Meeting,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LORD said to Moses,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26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/>
              <a:t>“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회중에게서</a:t>
            </a:r>
            <a:r>
              <a:rPr dirty="0"/>
              <a:t> </a:t>
            </a:r>
            <a:r>
              <a:rPr dirty="0" err="1"/>
              <a:t>떠나라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끝장내겠다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대고</a:t>
            </a:r>
            <a:r>
              <a:rPr dirty="0"/>
              <a:t> </a:t>
            </a:r>
            <a:r>
              <a:rPr dirty="0" err="1"/>
              <a:t>엎드렸습니다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54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"Get away from this assembly so I can put an end to them at once."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fell facedown.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95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형님의</a:t>
            </a:r>
            <a:r>
              <a:rPr dirty="0"/>
              <a:t> </a:t>
            </a:r>
            <a:r>
              <a:rPr dirty="0" err="1"/>
              <a:t>향로를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lang="en-US" altLang="ko-KR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제단에서</a:t>
            </a:r>
            <a:r>
              <a:rPr dirty="0"/>
              <a:t> </a:t>
            </a:r>
            <a:r>
              <a:rPr dirty="0" err="1"/>
              <a:t>가져온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넣고</a:t>
            </a:r>
            <a:r>
              <a:rPr lang="en-US" altLang="ko-KR" dirty="0"/>
              <a:t> </a:t>
            </a:r>
            <a:r>
              <a:rPr dirty="0" err="1"/>
              <a:t>빨리</a:t>
            </a:r>
            <a:r>
              <a:rPr dirty="0"/>
              <a:t> </a:t>
            </a:r>
            <a:r>
              <a:rPr dirty="0" err="1"/>
              <a:t>회중에게로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속죄하십시오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여호와로부터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이르러서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시작됐습니다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1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said to Aaron, "Take your censer and put incense in it,</a:t>
            </a:r>
            <a:r>
              <a:rPr lang="en-US" altLang="ko-KR" dirty="0"/>
              <a:t> </a:t>
            </a:r>
            <a:r>
              <a:rPr dirty="0"/>
              <a:t>along with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fire from the altar,</a:t>
            </a:r>
            <a:r>
              <a:rPr lang="en-US" altLang="ko-KR" dirty="0"/>
              <a:t> </a:t>
            </a:r>
            <a:r>
              <a:rPr dirty="0"/>
              <a:t>and hurry to the assembly</a:t>
            </a:r>
            <a:r>
              <a:rPr lang="en-US" altLang="ko-KR" dirty="0"/>
              <a:t> </a:t>
            </a:r>
            <a:r>
              <a:rPr dirty="0"/>
              <a:t>to make</a:t>
            </a:r>
            <a:r>
              <a:rPr lang="en-US" altLang="ko-KR" dirty="0"/>
              <a:t> </a:t>
            </a:r>
            <a:r>
              <a:rPr dirty="0"/>
              <a:t>atonement for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Wrath has come out from the LORD; the plague has started."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막</a:t>
            </a:r>
            <a:r>
              <a:rPr dirty="0"/>
              <a:t> </a:t>
            </a:r>
            <a:r>
              <a:rPr dirty="0" err="1"/>
              <a:t>시작됐는데</a:t>
            </a:r>
            <a:r>
              <a:rPr dirty="0"/>
              <a:t> </a:t>
            </a:r>
            <a:r>
              <a:rPr dirty="0" err="1"/>
              <a:t>아론이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드려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속죄했습니다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4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Aaron did as Moses said, and ran into the midst of the assembly.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plague had already started among the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Aaron offered the incense and made atonement for them.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서자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멈추었습니다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04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stood between the living and the dead,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plague stopped.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92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고라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1만 4,700명의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재앙으로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94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14,700 people died from the plague,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addition to those who had died because of </a:t>
            </a:r>
            <a:r>
              <a:rPr dirty="0" err="1"/>
              <a:t>Korah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250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고라와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무리에게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그분에게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사람인지</a:t>
            </a:r>
            <a:r>
              <a:rPr dirty="0"/>
              <a:t>,</a:t>
            </a:r>
            <a:r>
              <a:rPr lang="en-US" altLang="ko-KR"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거룩한지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나아오게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선택하신</a:t>
            </a:r>
            <a:r>
              <a:rPr dirty="0"/>
              <a:t> </a:t>
            </a:r>
            <a:r>
              <a:rPr dirty="0" err="1"/>
              <a:t>사람만</a:t>
            </a:r>
            <a:r>
              <a:rPr dirty="0"/>
              <a:t> </a:t>
            </a: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나오게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66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</a:t>
            </a:r>
            <a:r>
              <a:rPr dirty="0" err="1"/>
              <a:t>Korah</a:t>
            </a:r>
            <a:r>
              <a:rPr dirty="0"/>
              <a:t> and all his followers: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the morning the LORD will show who belongs to him and who is holy,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will have that person come near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he chooses he will cause to come near him.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재앙이 멈추자 아론이 회막 입구에 있는 모세에게 돌아왔습니다.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3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Aaron returned to Moses at the entrance to the Tent of Meeting,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plague had stopped.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 고라와 네 모든 무리가 할 일은 향로들을 가져다가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You, Korah, and all your followers are to do this: Take censers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향로에</a:t>
            </a:r>
            <a:r>
              <a:rPr dirty="0"/>
              <a:t> </a:t>
            </a:r>
            <a:r>
              <a:rPr dirty="0" err="1"/>
              <a:t>불과</a:t>
            </a:r>
            <a:r>
              <a:rPr dirty="0"/>
              <a:t> </a:t>
            </a:r>
            <a:r>
              <a:rPr dirty="0" err="1"/>
              <a:t>향을</a:t>
            </a:r>
            <a:r>
              <a:rPr dirty="0"/>
              <a:t> </a:t>
            </a:r>
            <a:r>
              <a:rPr dirty="0" err="1"/>
              <a:t>넣는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선택하시는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지나친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0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tomorrow put fire and incense in them before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the LORD chooses will be the one who is holy.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Levites have gone too far!"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모세가 또 고라에게 말했습니다. “너희 레위 사람들아, 잘 들어라!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also said to Korah, "Now listen, you Levites!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회중으로부터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세워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성막에서</a:t>
            </a:r>
            <a:r>
              <a:rPr dirty="0"/>
              <a:t> </a:t>
            </a:r>
            <a:r>
              <a:rPr dirty="0" err="1"/>
              <a:t>일하게</a:t>
            </a:r>
            <a:r>
              <a:rPr dirty="0"/>
              <a:t> </a:t>
            </a:r>
            <a:r>
              <a:rPr dirty="0" err="1"/>
              <a:t>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충분하지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00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Isn't it enough for you that the God of Israel has separated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rest of the Israelite community and brought you near himself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do the work at the LORD's tabernacle and to stand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community and minister to them?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2633</Words>
  <Application>Microsoft Macintosh PowerPoint</Application>
  <PresentationFormat>와이드스크린</PresentationFormat>
  <Paragraphs>269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2022-09-06T05:50:24Z</dcterms:modified>
</cp:coreProperties>
</file>