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61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가문은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책임져야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아들들은</a:t>
            </a:r>
            <a:r>
              <a:rPr dirty="0"/>
              <a:t> </a:t>
            </a:r>
            <a:r>
              <a:rPr dirty="0" err="1"/>
              <a:t>제사장직에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책임져야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35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Aaron,</a:t>
            </a:r>
            <a:r>
              <a:rPr lang="en-US" altLang="ko-KR" dirty="0"/>
              <a:t> </a:t>
            </a:r>
            <a:r>
              <a:rPr dirty="0"/>
              <a:t>"You, your sons and your father's family are to bear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responsibility for offenses against the sanctuary,</a:t>
            </a:r>
            <a:r>
              <a:rPr lang="en-US" altLang="ko-KR" dirty="0"/>
              <a:t> </a:t>
            </a:r>
            <a:r>
              <a:rPr dirty="0"/>
              <a:t>and you and your sons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alone are to bear the responsibility</a:t>
            </a:r>
            <a:r>
              <a:rPr lang="en-US" altLang="ko-KR" dirty="0"/>
              <a:t> </a:t>
            </a:r>
            <a:r>
              <a:rPr dirty="0"/>
              <a:t>for offenses against the priesthood.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여기고</a:t>
            </a:r>
            <a:r>
              <a:rPr dirty="0"/>
              <a:t> </a:t>
            </a:r>
            <a:r>
              <a:rPr dirty="0" err="1"/>
              <a:t>먹어라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남자는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여겨야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22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Eat it as something most holy;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male shall eat it. You must regard it as holy.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이것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선물로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예물과</a:t>
            </a:r>
            <a:r>
              <a:rPr lang="en-US" altLang="ko-KR" dirty="0"/>
              <a:t> </a:t>
            </a:r>
            <a:r>
              <a:rPr dirty="0" err="1"/>
              <a:t>흔들어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제물들을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규례에</a:t>
            </a:r>
            <a:r>
              <a:rPr dirty="0"/>
              <a:t> </a:t>
            </a:r>
            <a:r>
              <a:rPr dirty="0" err="1"/>
              <a:t>따라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37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also is yours: whatever is set aside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gifts</a:t>
            </a:r>
            <a:r>
              <a:rPr lang="en-US" altLang="ko-KR" dirty="0"/>
              <a:t> </a:t>
            </a:r>
            <a:r>
              <a:rPr dirty="0"/>
              <a:t>of all the wave offerings of the Israelites.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give this to you and your sons and daughters as your regular share.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in your household who is ceremonially clean may eat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16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첫</a:t>
            </a:r>
            <a:r>
              <a:rPr dirty="0"/>
              <a:t> </a:t>
            </a:r>
            <a:r>
              <a:rPr dirty="0" err="1"/>
              <a:t>수확물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기름과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전부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27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give you all the finest olive oil and all the finest new wine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grain they give the LORD as the </a:t>
            </a:r>
            <a:r>
              <a:rPr dirty="0" err="1"/>
              <a:t>firstfruits</a:t>
            </a:r>
            <a:r>
              <a:rPr dirty="0"/>
              <a:t> of their harvest.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가져오는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집안에서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55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land's </a:t>
            </a:r>
            <a:r>
              <a:rPr dirty="0" err="1"/>
              <a:t>firstfruits</a:t>
            </a:r>
            <a:r>
              <a:rPr dirty="0"/>
              <a:t> that they bring to the LORD will be yours.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in your household who is ceremonially clean may eat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 바쳐진 이스라엘의 모든 것은 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"Everything in Israel that is devoted to the LORD is yours.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사람이든</a:t>
            </a:r>
            <a:r>
              <a:rPr dirty="0"/>
              <a:t> </a:t>
            </a:r>
            <a:r>
              <a:rPr dirty="0" err="1"/>
              <a:t>동물이든</a:t>
            </a:r>
            <a:r>
              <a:rPr dirty="0"/>
              <a:t> </a:t>
            </a:r>
            <a:r>
              <a:rPr dirty="0" err="1"/>
              <a:t>모태에서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맏아들과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동물에게서</a:t>
            </a:r>
            <a:r>
              <a:rPr lang="en-US" altLang="ko-KR"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lang="en-US" altLang="ko-KR" dirty="0"/>
              <a:t> </a:t>
            </a:r>
            <a:r>
              <a:rPr dirty="0" err="1"/>
              <a:t>돈으로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3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first offspring of every womb, both man and animal,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offered to the LORD is yours.</a:t>
            </a:r>
            <a:r>
              <a:rPr lang="en-US" altLang="ko-KR" dirty="0"/>
              <a:t> </a:t>
            </a:r>
            <a:r>
              <a:rPr dirty="0"/>
              <a:t>But you must redeem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firstborn son and every firstborn male of unclean animals.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1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그것들이</a:t>
            </a:r>
            <a:r>
              <a:rPr dirty="0"/>
              <a:t> 1개월이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세겔이</a:t>
            </a:r>
            <a:r>
              <a:rPr dirty="0"/>
              <a:t> 20게라인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세겔로</a:t>
            </a:r>
            <a:r>
              <a:rPr dirty="0"/>
              <a:t> </a:t>
            </a:r>
            <a:r>
              <a:rPr dirty="0" err="1"/>
              <a:t>쳐서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</a:t>
            </a:r>
            <a:r>
              <a:rPr dirty="0"/>
              <a:t> 5세겔로 </a:t>
            </a: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치르게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9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are a month old, you must redeem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redemption price set at five shekels of silver,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sanctuary shekel, which weighs twenty </a:t>
            </a:r>
            <a:r>
              <a:rPr dirty="0" err="1"/>
              <a:t>gerahs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소나</a:t>
            </a:r>
            <a:r>
              <a:rPr dirty="0"/>
              <a:t> </a:t>
            </a:r>
            <a:r>
              <a:rPr dirty="0" err="1"/>
              <a:t>양이나</a:t>
            </a:r>
            <a:r>
              <a:rPr dirty="0"/>
              <a:t> </a:t>
            </a:r>
            <a:r>
              <a:rPr dirty="0" err="1"/>
              <a:t>염소의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돈으로</a:t>
            </a:r>
            <a:r>
              <a:rPr dirty="0"/>
              <a:t> </a:t>
            </a:r>
            <a:r>
              <a:rPr dirty="0" err="1"/>
              <a:t>대신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값을</a:t>
            </a:r>
            <a:r>
              <a:rPr dirty="0"/>
              <a:t> </a:t>
            </a:r>
            <a:r>
              <a:rPr dirty="0" err="1"/>
              <a:t>치르게</a:t>
            </a:r>
            <a:r>
              <a:rPr dirty="0"/>
              <a:t> </a:t>
            </a:r>
            <a:r>
              <a:rPr dirty="0" err="1"/>
              <a:t>해서는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거룩하기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그것들의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뿌리고</a:t>
            </a:r>
            <a:r>
              <a:rPr lang="en-US" altLang="ko-KR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불로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제물로</a:t>
            </a:r>
            <a:r>
              <a:rPr dirty="0"/>
              <a:t> </a:t>
            </a:r>
            <a:r>
              <a:rPr dirty="0" err="1"/>
              <a:t>태워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즐겨하시는</a:t>
            </a:r>
            <a:r>
              <a:rPr dirty="0"/>
              <a:t> </a:t>
            </a:r>
            <a:r>
              <a:rPr dirty="0" err="1"/>
              <a:t>향기로운</a:t>
            </a:r>
            <a:r>
              <a:rPr dirty="0"/>
              <a:t> </a:t>
            </a:r>
            <a:r>
              <a:rPr dirty="0" err="1"/>
              <a:t>화제가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you must not redeem the firstborn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an ox,</a:t>
            </a:r>
            <a:r>
              <a:rPr lang="en-US" altLang="ko-KR" dirty="0"/>
              <a:t> </a:t>
            </a:r>
            <a:r>
              <a:rPr dirty="0"/>
              <a:t>a sheep or a goat;</a:t>
            </a:r>
            <a:r>
              <a:rPr lang="en-US" altLang="ko-KR" dirty="0"/>
              <a:t> </a:t>
            </a:r>
            <a:r>
              <a:rPr dirty="0"/>
              <a:t>they are holy.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Sprinkle their blood on the altar</a:t>
            </a:r>
            <a:r>
              <a:rPr lang="en-US" altLang="ko-KR" dirty="0"/>
              <a:t> </a:t>
            </a:r>
            <a:r>
              <a:rPr dirty="0"/>
              <a:t>and burn their fat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an offering made by fire,</a:t>
            </a:r>
            <a:r>
              <a:rPr lang="en-US" altLang="ko-KR" dirty="0"/>
              <a:t> </a:t>
            </a:r>
            <a:r>
              <a:rPr dirty="0"/>
              <a:t>an aroma pleasing to the LORD.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고기는 흔들어 바친 가슴살과 오른쪽 넓적다리처럼 네 것이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2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meat is to be yours, just as the breast of the wave offering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right thigh are yours.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546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받들어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딸들에게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자손들을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소금</a:t>
            </a:r>
            <a:r>
              <a:rPr dirty="0"/>
              <a:t> </a:t>
            </a:r>
            <a:r>
              <a:rPr dirty="0" err="1"/>
              <a:t>언약이다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61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is set aside from the holy offerings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</a:t>
            </a:r>
            <a:r>
              <a:rPr lang="en-US" altLang="ko-KR" dirty="0"/>
              <a:t> </a:t>
            </a:r>
            <a:r>
              <a:rPr dirty="0"/>
              <a:t>present to the LORD</a:t>
            </a:r>
            <a:r>
              <a:rPr lang="en-US" altLang="ko-KR" dirty="0"/>
              <a:t> </a:t>
            </a:r>
            <a:r>
              <a:rPr lang="en-US" dirty="0"/>
              <a:t>I give to you </a:t>
            </a:r>
            <a:r>
              <a:rPr lang="en-US" altLang="ko-KR" dirty="0"/>
              <a:t>a</a:t>
            </a:r>
            <a:r>
              <a:rPr lang="en-US" dirty="0"/>
              <a:t>nd</a:t>
            </a:r>
            <a:r>
              <a:rPr lang="ko-KR" altLang="en-US" dirty="0"/>
              <a:t> </a:t>
            </a:r>
            <a:r>
              <a:rPr lang="en-US" dirty="0"/>
              <a:t>your sons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and daughters as your regular share. It is an everlasting covenant of salt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before the LORD for both you</a:t>
            </a:r>
            <a:r>
              <a:rPr lang="en-US" altLang="ko-KR" dirty="0"/>
              <a:t> </a:t>
            </a:r>
            <a:r>
              <a:rPr lang="en-US" dirty="0"/>
              <a:t>and your offspring."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지파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네게로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연합해서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증거막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일할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돕게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65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your fellow Levites from your ancestral tribe to join you</a:t>
            </a:r>
            <a:r>
              <a:rPr lang="en-US" altLang="ko-KR" dirty="0"/>
              <a:t> </a:t>
            </a:r>
            <a:r>
              <a:rPr dirty="0"/>
              <a:t>and assist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and your sons minister</a:t>
            </a:r>
            <a:r>
              <a:rPr lang="en-US" altLang="ko-KR" dirty="0"/>
              <a:t> </a:t>
            </a:r>
            <a:r>
              <a:rPr dirty="0"/>
              <a:t>before the Tent of the Testimony.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없고</a:t>
            </a:r>
            <a:r>
              <a:rPr lang="ko-KR" altLang="en-US"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몫도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몫이고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유산이기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16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said to Aaron,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will have no inheritance in their land,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you have any share among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your share and your inheritance among the Israelites.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사람들에게는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십일조를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주니</a:t>
            </a:r>
            <a:r>
              <a:rPr lang="ko-KR" altLang="en-US" dirty="0"/>
              <a:t> </a:t>
            </a:r>
            <a:r>
              <a:rPr dirty="0" err="1"/>
              <a:t>회막을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보상이다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304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give to the Levites all the tithes in Israel as their inheritance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return for the work they do while serving at the Tent of Meeting.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이제부터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자손은</a:t>
            </a:r>
            <a:r>
              <a:rPr dirty="0"/>
              <a:t> </a:t>
            </a: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나아와서는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결과를</a:t>
            </a:r>
            <a:r>
              <a:rPr dirty="0"/>
              <a:t> </a:t>
            </a:r>
            <a:r>
              <a:rPr dirty="0" err="1"/>
              <a:t>감당하게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31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now on the Israelites must not go near the Tent of Meeting,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they will bear the consequences of their sin and will die.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사람들만이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일하고</a:t>
            </a:r>
            <a:r>
              <a:rPr dirty="0"/>
              <a:t> </a:t>
            </a:r>
            <a:r>
              <a:rPr dirty="0" err="1"/>
              <a:t>회막에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짊어져야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계속돼야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율례다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66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the Levites who are to do the work at the Tent of Meeting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bear the responsibility for offenses against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 lasting ordinance for the generations to come.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receive no inheritance among the Israelites.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515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십일조를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‘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유산이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167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Instead, I give to the Levites as their inheritance the tithes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Israelites present as an offering to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I said concerning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`They will have no inheritance among the Israelites.'"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32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“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일러라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유산으로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십일조를</a:t>
            </a:r>
            <a:r>
              <a:rPr lang="ko-KR" altLang="en-US"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십일조의</a:t>
            </a:r>
            <a:r>
              <a:rPr dirty="0"/>
              <a:t> </a:t>
            </a:r>
            <a:r>
              <a:rPr dirty="0" err="1"/>
              <a:t>십일조를</a:t>
            </a:r>
            <a:r>
              <a:rPr lang="ko-KR" altLang="en-US"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예물로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03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"Speak to the Levites and say to them: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`When you receive from the Israelites</a:t>
            </a:r>
            <a:r>
              <a:rPr lang="ko-KR" altLang="en-US" dirty="0"/>
              <a:t> </a:t>
            </a:r>
            <a:r>
              <a:rPr dirty="0"/>
              <a:t>the tithe I give you as your inheritance,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present a tenth of that tithe</a:t>
            </a:r>
            <a:r>
              <a:rPr lang="ko-KR" altLang="en-US" dirty="0"/>
              <a:t> </a:t>
            </a:r>
            <a:r>
              <a:rPr dirty="0"/>
              <a:t>as the LORD's offering.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24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예물은</a:t>
            </a:r>
            <a:r>
              <a:rPr dirty="0"/>
              <a:t> </a:t>
            </a:r>
            <a:r>
              <a:rPr dirty="0" err="1"/>
              <a:t>타작마당의</a:t>
            </a:r>
            <a:r>
              <a:rPr dirty="0"/>
              <a:t> </a:t>
            </a:r>
            <a:r>
              <a:rPr dirty="0" err="1"/>
              <a:t>곡식이나</a:t>
            </a:r>
            <a:r>
              <a:rPr dirty="0"/>
              <a:t> </a:t>
            </a:r>
            <a:r>
              <a:rPr dirty="0" err="1"/>
              <a:t>포도주를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짜는</a:t>
            </a:r>
            <a:r>
              <a:rPr dirty="0"/>
              <a:t> </a:t>
            </a:r>
            <a:r>
              <a:rPr dirty="0" err="1"/>
              <a:t>틀의</a:t>
            </a:r>
            <a:r>
              <a:rPr dirty="0"/>
              <a:t> </a:t>
            </a:r>
            <a:r>
              <a:rPr dirty="0" err="1"/>
              <a:t>포도즙처럼</a:t>
            </a:r>
            <a:r>
              <a:rPr dirty="0"/>
              <a:t> </a:t>
            </a:r>
            <a:r>
              <a:rPr dirty="0" err="1"/>
              <a:t>여겨야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5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offering will be reckoned to you as grain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threshing floor or juice from the winepress.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이처럼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받은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것에서</a:t>
            </a:r>
            <a:r>
              <a:rPr dirty="0"/>
              <a:t> </a:t>
            </a:r>
            <a:r>
              <a:rPr dirty="0" err="1"/>
              <a:t>십일조를</a:t>
            </a:r>
            <a:r>
              <a:rPr lang="ko-KR" altLang="en-US"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거제로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몫으로</a:t>
            </a:r>
            <a:r>
              <a:rPr dirty="0"/>
              <a:t> </a:t>
            </a:r>
            <a:r>
              <a:rPr dirty="0" err="1"/>
              <a:t>돌린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거제물은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주어야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57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you also will present an offering to the LORD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all the tithes you receive from the Israelites.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these tithes you must give the LORD's portion to Aaron the priest.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528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예물</a:t>
            </a:r>
            <a:r>
              <a:rPr dirty="0"/>
              <a:t> </a:t>
            </a:r>
            <a:r>
              <a:rPr dirty="0" err="1"/>
              <a:t>가운데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좋고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부분을</a:t>
            </a:r>
            <a:r>
              <a:rPr lang="ko-KR" altLang="en-US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몫으로</a:t>
            </a:r>
            <a:r>
              <a:rPr dirty="0"/>
              <a:t> </a:t>
            </a:r>
            <a:r>
              <a:rPr dirty="0" err="1"/>
              <a:t>바쳐야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9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must present as the LORD's portion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best and holiest part of everything given to you.'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너의</a:t>
            </a:r>
            <a:r>
              <a:rPr dirty="0"/>
              <a:t> </a:t>
            </a:r>
            <a:r>
              <a:rPr dirty="0" err="1"/>
              <a:t>직무와</a:t>
            </a:r>
            <a:r>
              <a:rPr dirty="0"/>
              <a:t> </a:t>
            </a:r>
            <a:r>
              <a:rPr dirty="0" err="1"/>
              <a:t>장막에서의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직무를</a:t>
            </a:r>
            <a:r>
              <a:rPr dirty="0"/>
              <a:t> </a:t>
            </a:r>
            <a:r>
              <a:rPr dirty="0" err="1"/>
              <a:t>수행해야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성소나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물건들에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가서는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너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4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be responsible to you and are to perform all the duties of the Tent,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must not go near the furnishings of the sanctuary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the altar,</a:t>
            </a:r>
            <a:r>
              <a:rPr lang="en-US" altLang="ko-KR" dirty="0"/>
              <a:t> </a:t>
            </a:r>
            <a:r>
              <a:rPr dirty="0"/>
              <a:t>or both they and you will die.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바칠</a:t>
            </a:r>
            <a:r>
              <a:rPr dirty="0"/>
              <a:t> </a:t>
            </a:r>
            <a:r>
              <a:rPr dirty="0" err="1"/>
              <a:t>때는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타작마당에서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것이나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짜는</a:t>
            </a:r>
            <a:r>
              <a:rPr dirty="0"/>
              <a:t> </a:t>
            </a:r>
            <a:r>
              <a:rPr dirty="0" err="1"/>
              <a:t>틀에서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여겨야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Levites: `When you present the best part,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reckoned to you as the product of the threshing floor or the winepress.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집안은</a:t>
            </a:r>
            <a:r>
              <a:rPr dirty="0"/>
              <a:t> </a:t>
            </a:r>
            <a:r>
              <a:rPr dirty="0" err="1"/>
              <a:t>어디서든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나머지를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일한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보수이기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0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your households may eat the rest of it anywhere,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it is your wages for your work at the Tent of Meeting.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362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부분을</a:t>
            </a:r>
            <a:r>
              <a:rPr dirty="0"/>
              <a:t> </a:t>
            </a:r>
            <a:r>
              <a:rPr dirty="0" err="1"/>
              <a:t>바침으로써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더럽히지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돼</a:t>
            </a:r>
            <a:r>
              <a:rPr lang="ko-KR" altLang="en-US"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563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By presenting the best part of it you will not be guilty in this matter;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not defile the holy offerings of the Israelites, and you will not die.'"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연합해서</a:t>
            </a:r>
            <a:r>
              <a:rPr dirty="0"/>
              <a:t> </a:t>
            </a:r>
            <a:r>
              <a:rPr dirty="0" err="1"/>
              <a:t>장막을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회막의</a:t>
            </a:r>
            <a:r>
              <a:rPr dirty="0"/>
              <a:t> </a:t>
            </a:r>
            <a:r>
              <a:rPr dirty="0" err="1"/>
              <a:t>직무들을</a:t>
            </a:r>
            <a:r>
              <a:rPr dirty="0"/>
              <a:t> </a:t>
            </a:r>
            <a:r>
              <a:rPr dirty="0" err="1"/>
              <a:t>수행해야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와서는</a:t>
            </a:r>
            <a:r>
              <a:rPr dirty="0"/>
              <a:t>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34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join you and be responsible for the care of the Tent of Meeting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all the work at the Tent -- and no one else may come near where you 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성소의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수행함으로써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떨어지는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9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to be responsible for the care of the sanctuary and the altar,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wrath will not fall on the Israelites again.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선택했으니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회막에서</a:t>
            </a:r>
            <a:r>
              <a:rPr dirty="0"/>
              <a:t> </a:t>
            </a:r>
            <a:r>
              <a:rPr dirty="0" err="1"/>
              <a:t>섬기도록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바쳐진</a:t>
            </a:r>
            <a:r>
              <a:rPr dirty="0"/>
              <a:t> </a:t>
            </a:r>
            <a:r>
              <a:rPr dirty="0" err="1"/>
              <a:t>선물이다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57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have selected your fellow Levites from among the Israelites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gift to you, dedicated to the LORD to do the work at the Tent of Meeting.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제단의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안에서의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아들들만이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제사장직을</a:t>
            </a:r>
            <a:r>
              <a:rPr dirty="0"/>
              <a:t> </a:t>
            </a:r>
            <a:r>
              <a:rPr dirty="0" err="1"/>
              <a:t>선물로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성소에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나아오면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616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only you and your sons may serve as priests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connection with everything</a:t>
            </a:r>
            <a:r>
              <a:rPr lang="en-US" altLang="ko-KR" dirty="0"/>
              <a:t> </a:t>
            </a:r>
            <a:r>
              <a:rPr dirty="0"/>
              <a:t>at the altar and inside the curtain.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giving you the service of the priesthood as a gift.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else who comes near the sanctuary must be put to death."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297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친히</a:t>
            </a:r>
            <a:r>
              <a:rPr dirty="0"/>
              <a:t> </a:t>
            </a:r>
            <a:r>
              <a:rPr dirty="0" err="1"/>
              <a:t>너희로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드려지는</a:t>
            </a:r>
            <a:r>
              <a:rPr dirty="0"/>
              <a:t> </a:t>
            </a:r>
            <a:r>
              <a:rPr dirty="0" err="1"/>
              <a:t>예물에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맡도록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바치는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예물들을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아들들에게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규례에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소득으로</a:t>
            </a:r>
            <a:r>
              <a:rPr dirty="0"/>
              <a:t> </a:t>
            </a:r>
            <a:r>
              <a:rPr dirty="0" err="1"/>
              <a:t>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631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Aaron, "I myself have put you in charge 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offerings</a:t>
            </a:r>
            <a:r>
              <a:rPr lang="en-US" altLang="ko-KR" dirty="0"/>
              <a:t> </a:t>
            </a:r>
            <a:r>
              <a:rPr dirty="0"/>
              <a:t>presented to me; all the holy offerings the Israelites give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give to you and your sons as your portion and regular share.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불사르지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부분이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몫이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곡식제물이든</a:t>
            </a:r>
            <a:r>
              <a:rPr dirty="0"/>
              <a:t>, </a:t>
            </a:r>
            <a:r>
              <a:rPr dirty="0" err="1"/>
              <a:t>속죄제물이든</a:t>
            </a:r>
            <a:r>
              <a:rPr dirty="0"/>
              <a:t>, </a:t>
            </a:r>
            <a:r>
              <a:rPr dirty="0" err="1"/>
              <a:t>속건제물이든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예물</a:t>
            </a:r>
            <a:r>
              <a:rPr dirty="0"/>
              <a:t> </a:t>
            </a:r>
            <a:r>
              <a:rPr dirty="0" err="1"/>
              <a:t>가운데서</a:t>
            </a:r>
            <a:r>
              <a:rPr lang="en-US" altLang="ko-KR"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부분이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몫이다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1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have the part of the most holy offerings that is kept from the fire.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all the gifts they bring me as most holy offerings,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whether grain or sin or guilt offerings, that part belongs to you and your sons.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2000</Words>
  <Application>Microsoft Macintosh PowerPoint</Application>
  <PresentationFormat>와이드스크린</PresentationFormat>
  <Paragraphs>195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2022-09-06T06:07:44Z</dcterms:modified>
</cp:coreProperties>
</file>