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9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 and Aaron: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암송아지의</a:t>
            </a:r>
            <a:r>
              <a:rPr dirty="0"/>
              <a:t> </a:t>
            </a:r>
            <a:r>
              <a:rPr dirty="0" err="1"/>
              <a:t>재를</a:t>
            </a:r>
            <a:r>
              <a:rPr dirty="0"/>
              <a:t> </a:t>
            </a:r>
            <a:r>
              <a:rPr dirty="0" err="1"/>
              <a:t>모은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빨아야</a:t>
            </a:r>
            <a:r>
              <a:rPr dirty="0"/>
              <a:t> </a:t>
            </a:r>
            <a:r>
              <a:rPr dirty="0" err="1"/>
              <a:t>하며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그도</a:t>
            </a:r>
            <a:r>
              <a:rPr dirty="0"/>
              <a:t> </a:t>
            </a:r>
            <a:r>
              <a:rPr dirty="0" err="1"/>
              <a:t>저녁때까지</a:t>
            </a:r>
            <a:r>
              <a:rPr dirty="0"/>
              <a:t> </a:t>
            </a:r>
            <a:r>
              <a:rPr dirty="0" err="1"/>
              <a:t>부정할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율례다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20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gathers up the ashes of the heifer must also wash his clothes,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too will be unclean till evening. This will be a lasting ordinance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for the Israelites and for the aliens living among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사람의 시체를 만진 사람은 누구든 7일 동안 부정할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"Whoever touches the dead body of anyone will be unclean for seven days.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1789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그가</a:t>
            </a:r>
            <a:r>
              <a:rPr dirty="0"/>
              <a:t> 3일째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날과</a:t>
            </a:r>
            <a:r>
              <a:rPr dirty="0"/>
              <a:t> 7일째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물과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재로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하면</a:t>
            </a:r>
            <a:r>
              <a:rPr lang="ko-KR" altLang="en-US"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정결할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3일째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날과</a:t>
            </a:r>
            <a:r>
              <a:rPr dirty="0"/>
              <a:t> 7일째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날에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lang="ko-KR" altLang="en-US"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정결하지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3259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purify himself with the water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third day and on the seventh day;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will be clean. But if he does not purify himself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third and seventh days, he will not be clean.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151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시체</a:t>
            </a:r>
            <a:r>
              <a:rPr dirty="0"/>
              <a:t>,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만졌는데도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성막을</a:t>
            </a:r>
            <a:r>
              <a:rPr dirty="0"/>
              <a:t> </a:t>
            </a:r>
            <a:r>
              <a:rPr dirty="0" err="1"/>
              <a:t>더럽히는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이스라엘에서</a:t>
            </a:r>
            <a:r>
              <a:rPr dirty="0"/>
              <a:t> </a:t>
            </a:r>
            <a:r>
              <a:rPr dirty="0" err="1"/>
              <a:t>끊어져야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뿌려지지</a:t>
            </a:r>
            <a:r>
              <a:rPr dirty="0"/>
              <a:t> </a:t>
            </a:r>
            <a:r>
              <a:rPr dirty="0" err="1"/>
              <a:t>않았으니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부정하다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부정함이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79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touches the dead body of anyone and fails to purify himself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defiles the LORD's tabernacle. That person must be cut off from Israel.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water of cleansing has not been sprinkled on him, he is unclean;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uncleanness remains on him.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6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장막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죽었을</a:t>
            </a:r>
            <a:r>
              <a:rPr dirty="0"/>
              <a:t> </a:t>
            </a:r>
            <a:r>
              <a:rPr dirty="0" err="1"/>
              <a:t>경우의</a:t>
            </a:r>
            <a:r>
              <a:rPr dirty="0"/>
              <a:t> </a:t>
            </a:r>
            <a:r>
              <a:rPr dirty="0" err="1"/>
              <a:t>율법은</a:t>
            </a:r>
            <a:r>
              <a:rPr dirty="0"/>
              <a:t> </a:t>
            </a:r>
            <a:r>
              <a:rPr dirty="0" err="1"/>
              <a:t>이렇다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장막에</a:t>
            </a:r>
            <a:r>
              <a:rPr dirty="0"/>
              <a:t> </a:t>
            </a:r>
            <a:r>
              <a:rPr dirty="0" err="1"/>
              <a:t>들어가든지</a:t>
            </a:r>
            <a:r>
              <a:rPr dirty="0"/>
              <a:t>,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장막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있든지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부정할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77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law that applies when a person dies in a tent: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enters the tent and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is in it will be unclean for seven days,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뚜껑이 단단히 닫혀 있지 않고 열려 있는 그릇들도 다 부정할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every open container without a lid fastened on it will be unclean.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76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누구든</a:t>
            </a:r>
            <a:r>
              <a:rPr dirty="0"/>
              <a:t> </a:t>
            </a:r>
            <a:r>
              <a:rPr dirty="0" err="1"/>
              <a:t>들판에서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맞아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만진</a:t>
            </a:r>
            <a:r>
              <a:rPr dirty="0"/>
              <a:t> </a:t>
            </a:r>
            <a:r>
              <a:rPr dirty="0" err="1"/>
              <a:t>경우나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혹은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뼈나</a:t>
            </a:r>
            <a:r>
              <a:rPr dirty="0"/>
              <a:t> </a:t>
            </a:r>
            <a:r>
              <a:rPr dirty="0" err="1"/>
              <a:t>무덤을</a:t>
            </a:r>
            <a:r>
              <a:rPr dirty="0"/>
              <a:t> </a:t>
            </a:r>
            <a:r>
              <a:rPr dirty="0" err="1"/>
              <a:t>만진</a:t>
            </a:r>
            <a:r>
              <a:rPr dirty="0"/>
              <a:t> </a:t>
            </a:r>
            <a:r>
              <a:rPr dirty="0" err="1"/>
              <a:t>경우는</a:t>
            </a:r>
            <a:r>
              <a:rPr dirty="0"/>
              <a:t> 7일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부정할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97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"Anyone out in the open who touches someone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has been killed</a:t>
            </a:r>
            <a:r>
              <a:rPr lang="ko-KR" altLang="en-US" dirty="0"/>
              <a:t> </a:t>
            </a:r>
            <a:r>
              <a:rPr dirty="0"/>
              <a:t>with a sword or someone who has died a natural death,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anyone who touches a human bone or a grave, will be unclean for seven days.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위해서는</a:t>
            </a:r>
            <a:r>
              <a:rPr dirty="0"/>
              <a:t> </a:t>
            </a:r>
            <a:r>
              <a:rPr dirty="0" err="1"/>
              <a:t>죄의</a:t>
            </a:r>
            <a:r>
              <a:rPr dirty="0"/>
              <a:t> </a:t>
            </a:r>
            <a:r>
              <a:rPr dirty="0" err="1"/>
              <a:t>정결을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제물을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불태운</a:t>
            </a:r>
            <a:r>
              <a:rPr dirty="0"/>
              <a:t> </a:t>
            </a:r>
            <a:r>
              <a:rPr dirty="0" err="1"/>
              <a:t>재를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r>
              <a:rPr dirty="0" err="1"/>
              <a:t>그릇에</a:t>
            </a:r>
            <a:r>
              <a:rPr dirty="0"/>
              <a:t> </a:t>
            </a:r>
            <a:r>
              <a:rPr dirty="0" err="1"/>
              <a:t>담고</a:t>
            </a:r>
            <a:r>
              <a:rPr lang="ko-KR" altLang="en-US"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붓는다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548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the unclean person, put some ashes from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burned purification offering into a jar and pour fresh water over them.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정결한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우슬초를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물에</a:t>
            </a:r>
            <a:r>
              <a:rPr dirty="0"/>
              <a:t> </a:t>
            </a:r>
            <a:r>
              <a:rPr dirty="0" err="1"/>
              <a:t>담갔다가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장막과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물건들과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사람들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뼈나</a:t>
            </a:r>
            <a:r>
              <a:rPr dirty="0"/>
              <a:t> </a:t>
            </a:r>
            <a:r>
              <a:rPr dirty="0" err="1"/>
              <a:t>죽임당한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시체나</a:t>
            </a:r>
            <a:r>
              <a:rPr dirty="0"/>
              <a:t> </a:t>
            </a:r>
            <a:r>
              <a:rPr dirty="0" err="1"/>
              <a:t>무덤을</a:t>
            </a:r>
            <a:r>
              <a:rPr dirty="0"/>
              <a:t> </a:t>
            </a:r>
            <a:r>
              <a:rPr dirty="0" err="1"/>
              <a:t>만진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뿌린다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99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 man who is ceremonially clean is to take some hyssop,</a:t>
            </a:r>
            <a:r>
              <a:rPr lang="ko-KR" altLang="en-US" dirty="0"/>
              <a:t> </a:t>
            </a:r>
            <a:r>
              <a:rPr dirty="0"/>
              <a:t>dip it in the water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sprinkle the tent and all the furnishing</a:t>
            </a:r>
            <a:r>
              <a:rPr lang="en-GB" dirty="0"/>
              <a:t>s</a:t>
            </a:r>
            <a:r>
              <a:rPr lang="ko-KR" altLang="en-US" dirty="0"/>
              <a:t> </a:t>
            </a:r>
            <a:r>
              <a:rPr dirty="0"/>
              <a:t>and the people who were there.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also sprinkle</a:t>
            </a:r>
            <a:r>
              <a:rPr lang="ko-KR" altLang="en-US" dirty="0"/>
              <a:t> </a:t>
            </a:r>
            <a:r>
              <a:rPr dirty="0"/>
              <a:t>anyone who has touched a human bone</a:t>
            </a:r>
            <a:r>
              <a:rPr lang="ko-KR" altLang="en-US" dirty="0"/>
              <a:t> </a:t>
            </a:r>
            <a:r>
              <a:rPr dirty="0"/>
              <a:t>or a grave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someone</a:t>
            </a:r>
            <a:r>
              <a:rPr lang="ko-KR" altLang="en-US" dirty="0"/>
              <a:t> </a:t>
            </a:r>
            <a:r>
              <a:rPr dirty="0"/>
              <a:t>who has been killed or someone who has died a natural death.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정결한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셋째</a:t>
            </a:r>
            <a:r>
              <a:rPr dirty="0"/>
              <a:t> </a:t>
            </a:r>
            <a:r>
              <a:rPr dirty="0" err="1"/>
              <a:t>날과</a:t>
            </a:r>
            <a:r>
              <a:rPr dirty="0"/>
              <a:t> 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날에</a:t>
            </a:r>
            <a:r>
              <a:rPr lang="ko-KR" altLang="en-US" dirty="0"/>
              <a:t> </a:t>
            </a: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뿌려서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날에</a:t>
            </a:r>
            <a:r>
              <a:rPr lang="ko-KR" altLang="en-US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빨고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씻어야</a:t>
            </a:r>
            <a:r>
              <a:rPr dirty="0"/>
              <a:t> </a:t>
            </a:r>
            <a:r>
              <a:rPr dirty="0" err="1"/>
              <a:t>하는데</a:t>
            </a:r>
            <a:r>
              <a:rPr lang="ko-KR" altLang="en-US" dirty="0"/>
              <a:t>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저녁에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정결해질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266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is clean is to sprinkle the unclean person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third and seventh days, and on the seventh day he is to purify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person being cleansed must wash his clothes and bathe with water,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evening he will be clean.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명령하는</a:t>
            </a:r>
            <a:r>
              <a:rPr dirty="0"/>
              <a:t> </a:t>
            </a:r>
            <a:r>
              <a:rPr dirty="0" err="1"/>
              <a:t>율법의</a:t>
            </a:r>
            <a:r>
              <a:rPr dirty="0"/>
              <a:t> </a:t>
            </a:r>
            <a:r>
              <a:rPr dirty="0" err="1"/>
              <a:t>조항이다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흠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온전하고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멘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붉은</a:t>
            </a:r>
            <a:r>
              <a:rPr dirty="0"/>
              <a:t> </a:t>
            </a:r>
            <a:r>
              <a:rPr dirty="0" err="1"/>
              <a:t>암송아지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끌어</a:t>
            </a:r>
            <a:r>
              <a:rPr dirty="0"/>
              <a:t> </a:t>
            </a:r>
            <a:r>
              <a:rPr dirty="0" err="1"/>
              <a:t>오게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69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a requirement of the law that the LORD has commanded: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the Israelites to bring you a red heifer without defect or blemish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has never been under a yoke.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4218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lang="ko-KR" altLang="en-US"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회중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끊어져야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더럽혔기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뿌려지지</a:t>
            </a:r>
            <a:r>
              <a:rPr dirty="0"/>
              <a:t> </a:t>
            </a:r>
            <a:r>
              <a:rPr dirty="0" err="1"/>
              <a:t>않았으니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부정하다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846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a person who is unclean does not purify himself,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be cut off from the community,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has defiled the sanctuary of the LORD.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water of cleansing has not been sprinkled on him, and he is unclean.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33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율례다</a:t>
            </a:r>
            <a:r>
              <a:rPr dirty="0"/>
              <a:t>.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뿌리는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빨아야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만진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누구나</a:t>
            </a:r>
            <a:r>
              <a:rPr dirty="0"/>
              <a:t> </a:t>
            </a:r>
            <a:r>
              <a:rPr dirty="0" err="1"/>
              <a:t>저녁때까지</a:t>
            </a:r>
            <a:r>
              <a:rPr dirty="0"/>
              <a:t> </a:t>
            </a:r>
            <a:r>
              <a:rPr dirty="0" err="1"/>
              <a:t>부정하다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6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a lasting ordinance for them. "The man who sprinkles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water of cleansing must also wash his clothes,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anyone who touches the water of cleansing will be unclean till evening.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748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부정한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만진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부정하게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만진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역시</a:t>
            </a:r>
            <a:r>
              <a:rPr lang="ko-KR" altLang="en-US" dirty="0"/>
              <a:t> </a:t>
            </a:r>
            <a:r>
              <a:rPr dirty="0" err="1"/>
              <a:t>저녁때까지</a:t>
            </a:r>
            <a:r>
              <a:rPr dirty="0"/>
              <a:t> </a:t>
            </a:r>
            <a:r>
              <a:rPr dirty="0" err="1"/>
              <a:t>부정하다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98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Anything that an unclean person touches becomes </a:t>
            </a:r>
            <a:r>
              <a:t>unclean,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anyone who touches it becomes unclean till evening."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엘르아살에게</a:t>
            </a:r>
            <a:r>
              <a:rPr dirty="0"/>
              <a:t> </a:t>
            </a:r>
            <a:r>
              <a:rPr dirty="0" err="1"/>
              <a:t>주어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나가서</a:t>
            </a:r>
            <a:r>
              <a:rPr lang="ko-KR" altLang="en-US"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죽이게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82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it to </a:t>
            </a:r>
            <a:r>
              <a:rPr dirty="0" err="1"/>
              <a:t>Eleazar</a:t>
            </a:r>
            <a:r>
              <a:rPr dirty="0"/>
              <a:t> the priest;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to be taken outside the camp</a:t>
            </a:r>
            <a:r>
              <a:rPr lang="ko-KR" altLang="en-US" dirty="0"/>
              <a:t> </a:t>
            </a:r>
            <a:r>
              <a:rPr dirty="0"/>
              <a:t>and slaughtered in his presence.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엘르아살은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손가락에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피를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묻혀서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회막</a:t>
            </a:r>
            <a:r>
              <a:rPr dirty="0"/>
              <a:t> </a:t>
            </a:r>
            <a:r>
              <a:rPr dirty="0" err="1"/>
              <a:t>앞쪽을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번</a:t>
            </a:r>
            <a:r>
              <a:rPr dirty="0"/>
              <a:t> </a:t>
            </a:r>
            <a:r>
              <a:rPr dirty="0" err="1"/>
              <a:t>뿌리게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608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</a:t>
            </a:r>
            <a:r>
              <a:rPr dirty="0" err="1"/>
              <a:t>Eleazar</a:t>
            </a:r>
            <a:r>
              <a:rPr dirty="0"/>
              <a:t> the priest is to take some of its blood on his finger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sprinkle it seven times toward the front of the Tent of Meeting.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암송아지를</a:t>
            </a:r>
            <a:r>
              <a:rPr dirty="0"/>
              <a:t> </a:t>
            </a:r>
            <a:r>
              <a:rPr dirty="0" err="1"/>
              <a:t>태우게</a:t>
            </a:r>
            <a:r>
              <a:rPr dirty="0"/>
              <a:t> </a:t>
            </a:r>
            <a:r>
              <a:rPr dirty="0" err="1"/>
              <a:t>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가죽</a:t>
            </a:r>
            <a:r>
              <a:rPr dirty="0"/>
              <a:t>, </a:t>
            </a:r>
            <a:r>
              <a:rPr dirty="0" err="1"/>
              <a:t>고기</a:t>
            </a:r>
            <a:r>
              <a:rPr dirty="0"/>
              <a:t>, </a:t>
            </a:r>
            <a:r>
              <a:rPr dirty="0" err="1"/>
              <a:t>피와</a:t>
            </a:r>
            <a:r>
              <a:rPr dirty="0"/>
              <a:t> </a:t>
            </a:r>
            <a:r>
              <a:rPr dirty="0" err="1"/>
              <a:t>똥까지</a:t>
            </a:r>
            <a:r>
              <a:rPr dirty="0"/>
              <a:t> </a:t>
            </a:r>
            <a:r>
              <a:rPr dirty="0" err="1"/>
              <a:t>불태우게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860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he watches, the heifer is to be burned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its hide, flesh, blood and offal.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290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백향목과</a:t>
            </a:r>
            <a:r>
              <a:rPr dirty="0"/>
              <a:t> </a:t>
            </a:r>
            <a:r>
              <a:rPr dirty="0" err="1"/>
              <a:t>우슬초와</a:t>
            </a:r>
            <a:r>
              <a:rPr dirty="0"/>
              <a:t> </a:t>
            </a:r>
            <a:r>
              <a:rPr dirty="0" err="1"/>
              <a:t>붉은색</a:t>
            </a:r>
            <a:r>
              <a:rPr dirty="0"/>
              <a:t> </a:t>
            </a:r>
            <a:r>
              <a:rPr dirty="0" err="1"/>
              <a:t>양털을</a:t>
            </a:r>
            <a:r>
              <a:rPr dirty="0"/>
              <a:t> </a:t>
            </a:r>
            <a:r>
              <a:rPr dirty="0" err="1"/>
              <a:t>조금</a:t>
            </a:r>
            <a:r>
              <a:rPr dirty="0"/>
              <a:t> </a:t>
            </a:r>
            <a:r>
              <a:rPr dirty="0" err="1"/>
              <a:t>가져다가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암송아지를</a:t>
            </a:r>
            <a:r>
              <a:rPr dirty="0"/>
              <a:t> </a:t>
            </a:r>
            <a:r>
              <a:rPr dirty="0" err="1"/>
              <a:t>사르고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불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던져야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37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 is to take some cedar wood, hyssop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scarlet wool and throw them onto the burning heifer.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426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제사장은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빨고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씻어야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후에야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들어올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저녁때까지</a:t>
            </a:r>
            <a:r>
              <a:rPr dirty="0"/>
              <a:t> </a:t>
            </a:r>
            <a:r>
              <a:rPr dirty="0" err="1"/>
              <a:t>부정할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304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that, the priest must wash his clothes and bathe himself with water.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may then come into the camp, but he will be ceremonially unclean till evening.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1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암송아지를</a:t>
            </a:r>
            <a:r>
              <a:rPr dirty="0"/>
              <a:t> </a:t>
            </a:r>
            <a:r>
              <a:rPr dirty="0" err="1"/>
              <a:t>태우는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빨고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</a:t>
            </a:r>
            <a:r>
              <a:rPr dirty="0" err="1"/>
              <a:t>씻어야</a:t>
            </a:r>
            <a:r>
              <a:rPr dirty="0"/>
              <a:t> </a:t>
            </a:r>
            <a:r>
              <a:rPr dirty="0" err="1"/>
              <a:t>하는데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저녁때까지</a:t>
            </a:r>
            <a:r>
              <a:rPr dirty="0"/>
              <a:t> </a:t>
            </a:r>
            <a:r>
              <a:rPr dirty="0" err="1"/>
              <a:t>부정할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90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burns it must also wash his clothes and bathe with water,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too will be unclean till evening.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정결한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암송아지의</a:t>
            </a:r>
            <a:r>
              <a:rPr dirty="0"/>
              <a:t> </a:t>
            </a:r>
            <a:r>
              <a:rPr dirty="0" err="1"/>
              <a:t>재를</a:t>
            </a:r>
            <a:r>
              <a:rPr dirty="0"/>
              <a:t> </a:t>
            </a:r>
            <a:r>
              <a:rPr dirty="0" err="1"/>
              <a:t>모아서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</a:t>
            </a:r>
            <a:r>
              <a:rPr dirty="0"/>
              <a:t> </a:t>
            </a:r>
            <a:r>
              <a:rPr dirty="0" err="1"/>
              <a:t>밖의</a:t>
            </a:r>
            <a:r>
              <a:rPr dirty="0"/>
              <a:t> </a:t>
            </a:r>
            <a:r>
              <a:rPr dirty="0" err="1"/>
              <a:t>정결한</a:t>
            </a:r>
            <a:r>
              <a:rPr dirty="0"/>
              <a:t> </a:t>
            </a:r>
            <a:r>
              <a:rPr dirty="0" err="1"/>
              <a:t>장소에</a:t>
            </a:r>
            <a:r>
              <a:rPr dirty="0"/>
              <a:t> </a:t>
            </a: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놓아야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자손의</a:t>
            </a:r>
            <a:r>
              <a:rPr dirty="0"/>
              <a:t> </a:t>
            </a:r>
            <a:r>
              <a:rPr dirty="0" err="1"/>
              <a:t>회중을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정결하게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물에</a:t>
            </a:r>
            <a:r>
              <a:rPr dirty="0"/>
              <a:t> </a:t>
            </a:r>
            <a:r>
              <a:rPr dirty="0" err="1"/>
              <a:t>쓰도록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보관해</a:t>
            </a:r>
            <a:r>
              <a:rPr dirty="0"/>
              <a:t> </a:t>
            </a:r>
            <a:r>
              <a:rPr dirty="0" err="1"/>
              <a:t>두어야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씻기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33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 man who is clean shall gather up the ashes of the heifer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them in a ceremonially clean place outside the camp.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shall be kept by the Israelite community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use in the water of cleansing;</a:t>
            </a:r>
            <a:r>
              <a:rPr lang="ko-KR" altLang="en-US" dirty="0"/>
              <a:t> </a:t>
            </a:r>
            <a:r>
              <a:rPr dirty="0"/>
              <a:t>it is for purification from sin.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1366</Words>
  <Application>Microsoft Macintosh PowerPoint</Application>
  <PresentationFormat>와이드스크린</PresentationFormat>
  <Paragraphs>132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나눔고딕</vt:lpstr>
      <vt:lpstr>맑은 고딕</vt:lpstr>
      <vt:lpstr>Nanum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2022-09-06T06:17:14Z</dcterms:modified>
</cp:coreProperties>
</file>