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남쪽으로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부대별로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진영의</a:t>
            </a:r>
            <a:r>
              <a:rPr dirty="0"/>
              <a:t> </a:t>
            </a:r>
            <a:r>
              <a:rPr dirty="0" err="1"/>
              <a:t>깃발에</a:t>
            </a:r>
            <a:r>
              <a:rPr dirty="0"/>
              <a:t> </a:t>
            </a:r>
            <a:r>
              <a:rPr dirty="0" err="1"/>
              <a:t>속한다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스데울의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엘리술이다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4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south will be the divisions of the camp of Reuben under their standard.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Reuben is </a:t>
            </a:r>
            <a:r>
              <a:rPr dirty="0" err="1"/>
              <a:t>Elizur</a:t>
            </a:r>
            <a:r>
              <a:rPr dirty="0"/>
              <a:t> son of </a:t>
            </a:r>
            <a:r>
              <a:rPr dirty="0" err="1"/>
              <a:t>Shedeur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부대의 수는 4만 6,500명이다.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46,500.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옆에는</a:t>
            </a:r>
            <a:r>
              <a:rPr dirty="0"/>
              <a:t> </a:t>
            </a: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수리삿대의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슬루미엘이다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01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tribe of Simeon will camp next to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Simeon is </a:t>
            </a:r>
            <a:r>
              <a:rPr dirty="0" err="1"/>
              <a:t>Shelumiel</a:t>
            </a:r>
            <a:r>
              <a:rPr dirty="0"/>
              <a:t> son of </a:t>
            </a:r>
            <a:r>
              <a:rPr dirty="0" err="1"/>
              <a:t>Zurishaddai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부대의 수는 5만 9,300명이다.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59,300.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옆은</a:t>
            </a:r>
            <a:r>
              <a:rPr dirty="0"/>
              <a:t> </a:t>
            </a: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갓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르우엘의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엘리아삽이다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7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tribe of Gad will be next.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Gad is </a:t>
            </a:r>
            <a:r>
              <a:rPr dirty="0" err="1"/>
              <a:t>Eliasaph</a:t>
            </a:r>
            <a:r>
              <a:rPr dirty="0"/>
              <a:t> son of Deuel.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부대의 수는 4만 5,650명이다.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45,650.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0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진영에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부대의</a:t>
            </a:r>
            <a:r>
              <a:rPr dirty="0"/>
              <a:t> </a:t>
            </a:r>
            <a:r>
              <a:rPr dirty="0" err="1"/>
              <a:t>총수는</a:t>
            </a:r>
            <a:r>
              <a:rPr dirty="0"/>
              <a:t> 15만 1,450명이다.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이동한다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70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assigned to the camp of Reuben,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their divisions,</a:t>
            </a:r>
            <a:r>
              <a:rPr lang="en-US" altLang="ko-KR" dirty="0"/>
              <a:t> </a:t>
            </a:r>
            <a:r>
              <a:rPr dirty="0"/>
              <a:t>number 151,450. They will set out second.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회막과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진이</a:t>
            </a:r>
            <a:r>
              <a:rPr dirty="0"/>
              <a:t> </a:t>
            </a:r>
            <a:r>
              <a:rPr dirty="0" err="1"/>
              <a:t>부대의</a:t>
            </a:r>
            <a:r>
              <a:rPr dirty="0"/>
              <a:t>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위치하며</a:t>
            </a:r>
            <a:r>
              <a:rPr dirty="0"/>
              <a:t> </a:t>
            </a:r>
            <a:r>
              <a:rPr dirty="0" err="1"/>
              <a:t>이동한다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부대는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때와</a:t>
            </a:r>
            <a:r>
              <a:rPr dirty="0"/>
              <a:t> </a:t>
            </a: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부대의</a:t>
            </a:r>
            <a:r>
              <a:rPr dirty="0"/>
              <a:t> </a:t>
            </a:r>
            <a:r>
              <a:rPr dirty="0" err="1"/>
              <a:t>깃발에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이동한다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7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Tent of Meeting and the camp of the Levites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set out</a:t>
            </a:r>
            <a:r>
              <a:rPr lang="en-US" altLang="ko-KR" dirty="0"/>
              <a:t> </a:t>
            </a:r>
            <a:r>
              <a:rPr dirty="0"/>
              <a:t>in the middle of the camps. They will set out in the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s</a:t>
            </a:r>
            <a:r>
              <a:rPr dirty="0" err="1"/>
              <a:t>ame</a:t>
            </a:r>
            <a:r>
              <a:rPr lang="en-US" altLang="ko-KR" dirty="0"/>
              <a:t> </a:t>
            </a:r>
            <a:r>
              <a:rPr lang="en-GB" dirty="0"/>
              <a:t>o</a:t>
            </a:r>
            <a:r>
              <a:rPr dirty="0" err="1"/>
              <a:t>rder</a:t>
            </a:r>
            <a:r>
              <a:rPr lang="en-US" altLang="ko-KR" dirty="0"/>
              <a:t> </a:t>
            </a:r>
            <a:r>
              <a:rPr dirty="0"/>
              <a:t>as they encamp,</a:t>
            </a:r>
            <a:r>
              <a:rPr lang="en-US" altLang="ko-KR" dirty="0"/>
              <a:t> </a:t>
            </a:r>
            <a:r>
              <a:rPr dirty="0"/>
              <a:t>each in his own place under his standard.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서쪽으로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진영의</a:t>
            </a:r>
            <a:r>
              <a:rPr dirty="0"/>
              <a:t> </a:t>
            </a:r>
            <a:r>
              <a:rPr dirty="0" err="1"/>
              <a:t>깃발에</a:t>
            </a:r>
            <a:r>
              <a:rPr dirty="0"/>
              <a:t> </a:t>
            </a:r>
            <a:r>
              <a:rPr dirty="0" err="1"/>
              <a:t>속한다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암미훗의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엘리사마다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4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west will be the divisions of the camp of Ephraim under their standard.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Ephraim is </a:t>
            </a:r>
            <a:r>
              <a:rPr dirty="0" err="1"/>
              <a:t>Elishama</a:t>
            </a:r>
            <a:r>
              <a:rPr dirty="0"/>
              <a:t> son of </a:t>
            </a:r>
            <a:r>
              <a:rPr dirty="0" err="1"/>
              <a:t>Ammihud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부대의 수는 4만 500명이다.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40,500.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가족의</a:t>
            </a:r>
            <a:r>
              <a:rPr dirty="0"/>
              <a:t> </a:t>
            </a:r>
            <a:r>
              <a:rPr dirty="0" err="1"/>
              <a:t>상징인</a:t>
            </a:r>
            <a:r>
              <a:rPr dirty="0"/>
              <a:t> </a:t>
            </a: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치되</a:t>
            </a:r>
            <a:r>
              <a:rPr lang="ko-KR" altLang="en-US"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둘레에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떨어져서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8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Israelites are to camp around the Tent of Meeting some distance from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man under his standard with the banners of his family."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옆은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브다술의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가말리엘이다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92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tribe of Manasseh will be next to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Manasseh is Gamaliel son of </a:t>
            </a:r>
            <a:r>
              <a:rPr dirty="0" err="1"/>
              <a:t>Pedahzur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부대의 수는 3만 2,200명이다.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32,200.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옆은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기드오니의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아비단이다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7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tribe of Benjamin will be next.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Benjamin is </a:t>
            </a:r>
            <a:r>
              <a:rPr dirty="0" err="1"/>
              <a:t>Abidan</a:t>
            </a:r>
            <a:r>
              <a:rPr dirty="0"/>
              <a:t> son of </a:t>
            </a:r>
            <a:r>
              <a:rPr dirty="0" err="1"/>
              <a:t>Gideoni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 부대의 수는 3만 5,400명이다.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35,400.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8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진영에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부대의</a:t>
            </a:r>
            <a:r>
              <a:rPr dirty="0"/>
              <a:t> </a:t>
            </a:r>
            <a:r>
              <a:rPr dirty="0" err="1"/>
              <a:t>총수는</a:t>
            </a:r>
            <a:r>
              <a:rPr dirty="0"/>
              <a:t> 10만 8,100명이다.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이동한다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2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assigned to the camp of Ephraim,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their divisions, number 108,100. They will set out third.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북쪽으로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진영의</a:t>
            </a:r>
            <a:r>
              <a:rPr dirty="0"/>
              <a:t> </a:t>
            </a:r>
            <a:r>
              <a:rPr dirty="0" err="1"/>
              <a:t>깃발에</a:t>
            </a:r>
            <a:r>
              <a:rPr dirty="0"/>
              <a:t> </a:t>
            </a:r>
            <a:r>
              <a:rPr dirty="0" err="1"/>
              <a:t>속한다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암미삿대의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아히에셀이다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3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north will be the divisions of the camp of Dan,</a:t>
            </a:r>
            <a:r>
              <a:rPr lang="en-US" altLang="ko-KR" dirty="0"/>
              <a:t> </a:t>
            </a:r>
            <a:r>
              <a:rPr dirty="0"/>
              <a:t>under their standard.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Dan is </a:t>
            </a:r>
            <a:r>
              <a:rPr dirty="0" err="1"/>
              <a:t>Ahiezer</a:t>
            </a:r>
            <a:r>
              <a:rPr dirty="0"/>
              <a:t> son of </a:t>
            </a:r>
            <a:r>
              <a:rPr dirty="0" err="1"/>
              <a:t>Ammishaddai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부대의 수는 6만 2,700명이다.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62,700.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옆은</a:t>
            </a:r>
            <a:r>
              <a:rPr dirty="0"/>
              <a:t> </a:t>
            </a:r>
            <a:r>
              <a:rPr dirty="0" err="1"/>
              <a:t>아셀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아셀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오그란의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바기엘이다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7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tribe of Asher will camp next to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Asher is </a:t>
            </a:r>
            <a:r>
              <a:rPr dirty="0" err="1"/>
              <a:t>Pagiel</a:t>
            </a:r>
            <a:r>
              <a:rPr dirty="0"/>
              <a:t> son of </a:t>
            </a:r>
            <a:r>
              <a:rPr dirty="0" err="1"/>
              <a:t>Ocran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 부대의 수는 4만 1,500명이다.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41,500.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옆은</a:t>
            </a:r>
            <a:r>
              <a:rPr dirty="0"/>
              <a:t> </a:t>
            </a: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에난의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아히라다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9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tribe of Naphtali will be next.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Naphtali is </a:t>
            </a:r>
            <a:r>
              <a:rPr dirty="0" err="1"/>
              <a:t>Ahira</a:t>
            </a:r>
            <a:r>
              <a:rPr dirty="0"/>
              <a:t> son of </a:t>
            </a:r>
            <a:r>
              <a:rPr dirty="0" err="1"/>
              <a:t>Enan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뜨는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부대별로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진영의</a:t>
            </a:r>
            <a:r>
              <a:rPr dirty="0"/>
              <a:t> </a:t>
            </a:r>
            <a:r>
              <a:rPr dirty="0" err="1"/>
              <a:t>깃발에</a:t>
            </a:r>
            <a:r>
              <a:rPr dirty="0"/>
              <a:t> </a:t>
            </a:r>
            <a:r>
              <a:rPr dirty="0" err="1"/>
              <a:t>속한다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암미나답의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나손이다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east, toward the sunrise, he divisions of the camp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Judah</a:t>
            </a:r>
            <a:r>
              <a:rPr lang="en-US" altLang="ko-KR" dirty="0"/>
              <a:t> </a:t>
            </a:r>
            <a:r>
              <a:rPr dirty="0"/>
              <a:t>are to encamp under their standard.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Judah</a:t>
            </a:r>
            <a:r>
              <a:rPr lang="en-US" altLang="ko-KR" dirty="0"/>
              <a:t> </a:t>
            </a:r>
            <a:r>
              <a:rPr lang="en-US" dirty="0"/>
              <a:t>i</a:t>
            </a:r>
            <a:r>
              <a:rPr dirty="0"/>
              <a:t>s </a:t>
            </a:r>
            <a:r>
              <a:rPr dirty="0" err="1"/>
              <a:t>Nahshon</a:t>
            </a:r>
            <a:r>
              <a:rPr dirty="0"/>
              <a:t> son of </a:t>
            </a:r>
            <a:r>
              <a:rPr dirty="0" err="1"/>
              <a:t>Amminadab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 부대의 수는 5만 3,400명이다.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53,400.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3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진영에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부대의</a:t>
            </a:r>
            <a:r>
              <a:rPr dirty="0"/>
              <a:t> </a:t>
            </a:r>
            <a:r>
              <a:rPr dirty="0" err="1"/>
              <a:t>총수는</a:t>
            </a:r>
            <a:r>
              <a:rPr dirty="0"/>
              <a:t> 15만 7,600명이다.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맨</a:t>
            </a:r>
            <a:r>
              <a:rPr dirty="0"/>
              <a:t> </a:t>
            </a:r>
            <a:r>
              <a:rPr dirty="0" err="1"/>
              <a:t>마지막으로</a:t>
            </a:r>
            <a:r>
              <a:rPr dirty="0"/>
              <a:t> </a:t>
            </a:r>
            <a:r>
              <a:rPr dirty="0" err="1"/>
              <a:t>이동한다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2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assigned to the camp of Dan number 157,600.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set out last, under their standards.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가족에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징집자의</a:t>
            </a:r>
            <a:r>
              <a:rPr dirty="0"/>
              <a:t> </a:t>
            </a:r>
            <a:r>
              <a:rPr dirty="0" err="1"/>
              <a:t>명단에</a:t>
            </a:r>
            <a:r>
              <a:rPr dirty="0"/>
              <a:t> </a:t>
            </a:r>
            <a:r>
              <a:rPr dirty="0" err="1"/>
              <a:t>올린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진영의</a:t>
            </a:r>
            <a:r>
              <a:rPr dirty="0"/>
              <a:t> </a:t>
            </a:r>
            <a:r>
              <a:rPr dirty="0" err="1"/>
              <a:t>부대에</a:t>
            </a:r>
            <a:r>
              <a:rPr dirty="0"/>
              <a:t> </a:t>
            </a:r>
            <a:r>
              <a:rPr dirty="0" err="1"/>
              <a:t>소속된</a:t>
            </a:r>
            <a:r>
              <a:rPr dirty="0"/>
              <a:t> </a:t>
            </a:r>
            <a:r>
              <a:rPr dirty="0" err="1"/>
              <a:t>총수는</a:t>
            </a:r>
            <a:r>
              <a:rPr dirty="0"/>
              <a:t> 60만 3,550명입니다.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8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Israelites, counted according to their families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those in the camps, by their divisions, number 603,550.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등록시키지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8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Levites, however, were not counted</a:t>
            </a:r>
            <a:r>
              <a:rPr lang="en-US" altLang="ko-KR" dirty="0"/>
              <a:t> </a:t>
            </a:r>
            <a:r>
              <a:rPr dirty="0"/>
              <a:t>along with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Israelites,</a:t>
            </a:r>
            <a:r>
              <a:rPr lang="en-US" altLang="ko-KR" dirty="0"/>
              <a:t> </a:t>
            </a:r>
            <a:r>
              <a:rPr dirty="0"/>
              <a:t>as the LORD commanded Moses.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행했습니다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깃발에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쳤으며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가문과</a:t>
            </a:r>
            <a:r>
              <a:rPr dirty="0"/>
              <a:t> </a:t>
            </a:r>
            <a:r>
              <a:rPr dirty="0" err="1"/>
              <a:t>가족별로</a:t>
            </a:r>
            <a:r>
              <a:rPr dirty="0"/>
              <a:t> </a:t>
            </a:r>
            <a:r>
              <a:rPr dirty="0" err="1"/>
              <a:t>이동했습니다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2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Israelites did everything the LORD commanded Moses;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the way they encamped under their standards,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is the way they set out, each with his clan and family.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부대의 수는 7만 4,600명이다.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74,600.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옆에는</a:t>
            </a:r>
            <a:r>
              <a:rPr dirty="0"/>
              <a:t> </a:t>
            </a:r>
            <a:r>
              <a:rPr dirty="0" err="1"/>
              <a:t>잇사갈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잇사갈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수알의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느다넬이다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30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tribe of Issachar will camp next to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Issachar is </a:t>
            </a:r>
            <a:r>
              <a:rPr dirty="0" err="1"/>
              <a:t>Nethanel</a:t>
            </a:r>
            <a:r>
              <a:rPr dirty="0"/>
              <a:t> son of </a:t>
            </a:r>
            <a:r>
              <a:rPr dirty="0" err="1"/>
              <a:t>Zuar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부대의 수는 5만 4,400명이다.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54,400.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옆은</a:t>
            </a:r>
            <a:r>
              <a:rPr dirty="0"/>
              <a:t> </a:t>
            </a:r>
            <a:r>
              <a:rPr dirty="0" err="1"/>
              <a:t>스불론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스불론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헬론의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5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tribe of Zebulun will be next.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 of the people of Zebulun</a:t>
            </a:r>
            <a:r>
              <a:rPr lang="en-US" altLang="ko-KR" dirty="0"/>
              <a:t> </a:t>
            </a:r>
            <a:r>
              <a:rPr dirty="0"/>
              <a:t>is Eliab son of </a:t>
            </a:r>
            <a:r>
              <a:rPr dirty="0" err="1"/>
              <a:t>Helon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 부대의 수는 5만 7,400명이다.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division numbers 57,400.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15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진영에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부대의</a:t>
            </a:r>
            <a:r>
              <a:rPr dirty="0"/>
              <a:t> </a:t>
            </a:r>
            <a:r>
              <a:rPr dirty="0" err="1"/>
              <a:t>총수는</a:t>
            </a:r>
            <a:r>
              <a:rPr dirty="0"/>
              <a:t> 18만 6,400명이다.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제일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이동한다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5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men assigned to the camp of Judah,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their divisions,</a:t>
            </a:r>
            <a:r>
              <a:rPr lang="en-US" altLang="ko-KR" dirty="0"/>
              <a:t> </a:t>
            </a:r>
            <a:r>
              <a:rPr dirty="0"/>
              <a:t>number 186,400. They will set out first.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1305</Words>
  <Application>Microsoft Macintosh PowerPoint</Application>
  <PresentationFormat>와이드스크린</PresentationFormat>
  <Paragraphs>147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2022-09-03T05:23:24Z</dcterms:modified>
</cp:coreProperties>
</file>