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신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도착해서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가데스에서</a:t>
            </a:r>
            <a:r>
              <a:rPr dirty="0"/>
              <a:t> </a:t>
            </a:r>
            <a:r>
              <a:rPr dirty="0" err="1"/>
              <a:t>머물렀습니다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미리암이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2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month the whole Israelite community arrived at the Desert of Zin,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stayed at Kadesh. There Miriam died and was buried.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8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총회를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불순종하는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내겠느냐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Aaron gathered the assembly together in front of the rock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Moses said to them, "Listen, you rebels,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we bring you water out of this rock?"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지팡이로</a:t>
            </a:r>
            <a:r>
              <a:rPr dirty="0"/>
              <a:t>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내리치니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회중과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가축들이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0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raised his arm and struck the rock twice with his staff.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Water gushed out, and the community and their livestock drank.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95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못해서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앞에서</a:t>
            </a:r>
            <a:r>
              <a:rPr lang="ko-KR" altLang="en-US"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나타내지</a:t>
            </a:r>
            <a:r>
              <a:rPr dirty="0"/>
              <a:t> </a:t>
            </a:r>
            <a:r>
              <a:rPr dirty="0" err="1"/>
              <a:t>못했으니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3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said to Moses and Aaron,</a:t>
            </a:r>
            <a:r>
              <a:rPr lang="ko-KR" altLang="en-US" dirty="0"/>
              <a:t> </a:t>
            </a:r>
            <a:r>
              <a:rPr dirty="0"/>
              <a:t>"Because you did not trust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me enough to honor me</a:t>
            </a:r>
            <a:r>
              <a:rPr lang="ko-KR" altLang="en-US" dirty="0"/>
              <a:t> </a:t>
            </a:r>
            <a:r>
              <a:rPr dirty="0"/>
              <a:t>as holy in the sight of the Israelites,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not bring this community into the land I give them."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다투었으므로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므리바</a:t>
            </a:r>
            <a:r>
              <a:rPr dirty="0"/>
              <a:t> </a:t>
            </a:r>
            <a:r>
              <a:rPr dirty="0" err="1"/>
              <a:t>물이라고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거룩함을</a:t>
            </a:r>
            <a:r>
              <a:rPr dirty="0"/>
              <a:t> </a:t>
            </a:r>
            <a:r>
              <a:rPr dirty="0" err="1"/>
              <a:t>나타내셨습니다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0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waters of </a:t>
            </a:r>
            <a:r>
              <a:rPr dirty="0" err="1"/>
              <a:t>Meribah</a:t>
            </a:r>
            <a:r>
              <a:rPr dirty="0"/>
              <a:t>, where the Israelites quarreled 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and where he showed himself holy among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가데스에서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사신들을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닥쳤던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고난들에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sent messengers from Kadesh to the king of Edom, saying: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your brother Israel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about all the hardships that have come upon 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내려갔고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오랫동안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학대했습니다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5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forefathers went down into Egypt, and we lived there many years.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mistreated us and our fathers,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부르짖었더니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부르짖음을</a:t>
            </a:r>
            <a:r>
              <a:rPr dirty="0"/>
              <a:t> </a:t>
            </a:r>
            <a:r>
              <a:rPr dirty="0" err="1"/>
              <a:t>들으시고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영토의</a:t>
            </a:r>
            <a:r>
              <a:rPr dirty="0"/>
              <a:t> </a:t>
            </a:r>
            <a:r>
              <a:rPr dirty="0" err="1"/>
              <a:t>가장자리에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성읍인</a:t>
            </a:r>
            <a:r>
              <a:rPr dirty="0"/>
              <a:t> </a:t>
            </a:r>
            <a:r>
              <a:rPr dirty="0" err="1"/>
              <a:t>가데스에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7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we cried out to the LORD, he heard our cry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an angel and brought us out of Egypt.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we are here at Kadesh, a town on the edge of your territory.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통과할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밭이나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포도원을</a:t>
            </a:r>
            <a:r>
              <a:rPr lang="ko-KR" altLang="en-US" dirty="0"/>
              <a:t> </a:t>
            </a:r>
            <a:r>
              <a:rPr dirty="0" err="1"/>
              <a:t>가로질러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lang="ko-KR" altLang="en-US" dirty="0"/>
              <a:t> </a:t>
            </a:r>
            <a:r>
              <a:rPr dirty="0" err="1"/>
              <a:t>우물물을</a:t>
            </a:r>
            <a:r>
              <a:rPr dirty="0"/>
              <a:t> </a:t>
            </a:r>
            <a:r>
              <a:rPr dirty="0" err="1"/>
              <a:t>마시지도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따라가기만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것이며</a:t>
            </a:r>
            <a:r>
              <a:rPr lang="ko-KR" altLang="en-US"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통과할</a:t>
            </a:r>
            <a:r>
              <a:rPr dirty="0"/>
              <a:t>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오른쪽이나</a:t>
            </a:r>
            <a:r>
              <a:rPr dirty="0"/>
              <a:t> </a:t>
            </a:r>
            <a:r>
              <a:rPr dirty="0" err="1"/>
              <a:t>왼쪽으로</a:t>
            </a:r>
            <a:r>
              <a:rPr dirty="0"/>
              <a:t> </a:t>
            </a:r>
            <a:r>
              <a:rPr dirty="0" err="1"/>
              <a:t>벗어나지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6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Please let us pass through your country. We will not go through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field or vineyard, or drink water from any well.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travel along the king's highway</a:t>
            </a:r>
            <a:r>
              <a:rPr lang="ko-KR" altLang="en-US" dirty="0"/>
              <a:t> </a:t>
            </a:r>
            <a:r>
              <a:rPr dirty="0"/>
              <a:t>and not turn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right or to the left until we have passed through your territory."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0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에돔이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여기로</a:t>
            </a:r>
            <a:r>
              <a:rPr dirty="0"/>
              <a:t> </a:t>
            </a:r>
            <a:r>
              <a:rPr dirty="0" err="1"/>
              <a:t>통과할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대적하러</a:t>
            </a:r>
            <a:r>
              <a:rPr dirty="0"/>
              <a:t> </a:t>
            </a:r>
            <a:r>
              <a:rPr dirty="0" err="1"/>
              <a:t>나가지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0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Edom answered: "You may not pass through here;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try, we will march out and attack you with the sword."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큰길로</a:t>
            </a:r>
            <a:r>
              <a:rPr dirty="0"/>
              <a:t> </a:t>
            </a:r>
            <a:r>
              <a:rPr dirty="0" err="1"/>
              <a:t>가겠습니다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가축들이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마신다면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치르겠습니다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단지</a:t>
            </a:r>
            <a:r>
              <a:rPr dirty="0"/>
              <a:t> </a:t>
            </a:r>
            <a:r>
              <a:rPr dirty="0" err="1"/>
              <a:t>걸어서</a:t>
            </a:r>
            <a:r>
              <a:rPr dirty="0"/>
              <a:t> </a:t>
            </a:r>
            <a:r>
              <a:rPr dirty="0" err="1"/>
              <a:t>지나가기를</a:t>
            </a:r>
            <a:r>
              <a:rPr dirty="0"/>
              <a:t> </a:t>
            </a:r>
            <a:r>
              <a:rPr dirty="0" err="1"/>
              <a:t>바랄</a:t>
            </a:r>
            <a:r>
              <a:rPr dirty="0"/>
              <a:t> </a:t>
            </a:r>
            <a:r>
              <a:rPr dirty="0" err="1"/>
              <a:t>뿐이지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뜻은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replied: "We will go along the main road,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we or our livestock drink any of your water, we will pay for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only want to pass through on foot -- nothing else."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회중들이 물이 없어 모세와 아론을 대항해 모여들었습니다.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1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was no water for the community,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gathered in opposition to Moses and Aaron.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에돔이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대적하러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they answered: "You may not pass through."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Edom came out against them with a large and powerful army.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통과하는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에돔이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돌아섰습니다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Edom refused to let them go through their territory,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turned away from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이스라엘 자손의 온 회중이 가데스를 떠나 호르 산으로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whole Israelite community set out from Kadesh and came to Mount Hor.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에돔 경계 가까이에 있는 호르 산에서 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Mount Hor, near the border of Edom, the LORD said to Moses and Aaron,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둘이</a:t>
            </a:r>
            <a:r>
              <a:rPr dirty="0"/>
              <a:t> </a:t>
            </a:r>
            <a:r>
              <a:rPr dirty="0" err="1"/>
              <a:t>므리바</a:t>
            </a:r>
            <a:r>
              <a:rPr dirty="0"/>
              <a:t> </a:t>
            </a:r>
            <a:r>
              <a:rPr dirty="0" err="1"/>
              <a:t>물에서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거역했기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6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"Aaron will be gathered to his people. He will not enter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I give the Israelites, because both of you rebelled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my command at the waters of </a:t>
            </a:r>
            <a:r>
              <a:rPr dirty="0" err="1"/>
              <a:t>Meribah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아론과 그의 아들 엘르아살을 호르 산으로 데려가라.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Get Aaron and his son Eleazar and take them up Mount Hor.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벗겨서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입혀라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선조들에게로</a:t>
            </a:r>
            <a:r>
              <a:rPr dirty="0"/>
              <a:t> </a:t>
            </a:r>
            <a:r>
              <a:rPr dirty="0" err="1"/>
              <a:t>돌아가리니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0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Remove Aaron's garments and put them on his son </a:t>
            </a:r>
            <a:r>
              <a:rPr dirty="0" err="1"/>
              <a:t>Eleazar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Aaron will be gathered to his people; he will die there."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호르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did as the LORD commanded: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up Mount </a:t>
            </a:r>
            <a:r>
              <a:rPr dirty="0" err="1"/>
              <a:t>Hor</a:t>
            </a:r>
            <a:r>
              <a:rPr dirty="0"/>
              <a:t> in the sight of the whole community.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8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벗겨서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입혔습니다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산꼭대기에서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엘르아살이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removed Aaron's garments and put them on his son </a:t>
            </a:r>
            <a:r>
              <a:rPr dirty="0" err="1"/>
              <a:t>Eleazar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Aaron died there on top of the mountain.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and </a:t>
            </a:r>
            <a:r>
              <a:rPr dirty="0" err="1"/>
              <a:t>Eleazar</a:t>
            </a:r>
            <a:r>
              <a:rPr dirty="0"/>
              <a:t> came down from the mountain,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죽었다는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집은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애도했습니다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5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whole community learned that Aaron had died,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entire house of Israel mourned for him thirty days.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41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대들며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형제들이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죽었더라면</a:t>
            </a:r>
            <a:r>
              <a:rPr dirty="0"/>
              <a:t> </a:t>
            </a:r>
            <a:r>
              <a:rPr dirty="0" err="1"/>
              <a:t>좋았을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38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quarreled with Moses and said, "If only we had died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our brothers fell dead before the LORD!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총회를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광야까지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가축들이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2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did you bring the LORD's community into this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and our livestock should die here?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93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데려왔습니까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씨</a:t>
            </a:r>
            <a:r>
              <a:rPr dirty="0"/>
              <a:t> </a:t>
            </a:r>
            <a:r>
              <a:rPr dirty="0" err="1"/>
              <a:t>뿌릴</a:t>
            </a:r>
            <a:r>
              <a:rPr dirty="0"/>
              <a:t> </a:t>
            </a:r>
            <a:r>
              <a:rPr dirty="0" err="1"/>
              <a:t>곳도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무화과나</a:t>
            </a:r>
            <a:r>
              <a:rPr dirty="0"/>
              <a:t> </a:t>
            </a:r>
            <a:r>
              <a:rPr dirty="0" err="1"/>
              <a:t>포도나</a:t>
            </a:r>
            <a:r>
              <a:rPr dirty="0"/>
              <a:t> </a:t>
            </a:r>
            <a:r>
              <a:rPr dirty="0" err="1"/>
              <a:t>석류도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물도</a:t>
            </a:r>
            <a:r>
              <a:rPr dirty="0"/>
              <a:t> </a:t>
            </a:r>
            <a:r>
              <a:rPr dirty="0" err="1"/>
              <a:t>없단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8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did you bring us up out of Egypt to this terrible place?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has no grain or figs, grapevines or pomegranates.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is no water to drink!"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무리에게서</a:t>
            </a:r>
            <a:r>
              <a:rPr dirty="0"/>
              <a:t> </a:t>
            </a:r>
            <a:r>
              <a:rPr dirty="0" err="1"/>
              <a:t>물러나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3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and Aaron went from the assembly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entrance</a:t>
            </a:r>
            <a:r>
              <a:rPr lang="ko-KR" altLang="en-US" dirty="0"/>
              <a:t> </a:t>
            </a:r>
            <a:r>
              <a:rPr dirty="0"/>
              <a:t>to the Tent of Meeting and fell facedown,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LORD appeared to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형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모아라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바위에다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회중과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가축들이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14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the staff, and you and your brother Aaron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gather the assembly together.</a:t>
            </a:r>
            <a:r>
              <a:rPr lang="ko-KR" altLang="en-US" dirty="0"/>
              <a:t> </a:t>
            </a:r>
            <a:r>
              <a:rPr dirty="0"/>
              <a:t>Speak to that rock before their eyes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will pour out its water.</a:t>
            </a:r>
            <a:r>
              <a:rPr lang="ko-KR" altLang="en-US" dirty="0"/>
              <a:t> </a:t>
            </a:r>
            <a:r>
              <a:rPr dirty="0"/>
              <a:t>You will bring water out of the rock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community</a:t>
            </a:r>
            <a:r>
              <a:rPr lang="ko-KR" altLang="en-US" dirty="0"/>
              <a:t> </a:t>
            </a:r>
            <a:r>
              <a:rPr dirty="0"/>
              <a:t>so they and their livestock can drink."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그러자 모세는 그분이 명하신 대로 여호와 앞에서 지팡이를 집어 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5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took the staff from the LORD's presence,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j</a:t>
            </a:r>
            <a:r>
              <a:rPr dirty="0" err="1"/>
              <a:t>ust</a:t>
            </a:r>
            <a:r>
              <a:rPr dirty="0"/>
              <a:t> as he commanded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1550</Words>
  <Application>Microsoft Macintosh PowerPoint</Application>
  <PresentationFormat>와이드스크린</PresentationFormat>
  <Paragraphs>157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2022-09-06T06:24:24Z</dcterms:modified>
</cp:coreProperties>
</file>