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네게브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아랏이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아다림으로</a:t>
            </a:r>
            <a:r>
              <a:rPr dirty="0"/>
              <a:t> </a:t>
            </a:r>
            <a:r>
              <a:rPr dirty="0" err="1"/>
              <a:t>향하는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따라오고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</a:t>
            </a:r>
            <a:r>
              <a:rPr dirty="0"/>
              <a:t>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9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Canaanite king of Arad, who lived in the Negev,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heard that Israel was coming along the road to </a:t>
            </a:r>
            <a:r>
              <a:rPr dirty="0" err="1"/>
              <a:t>Atharim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attacked the Israelites and captured some of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이스라엘 백성들이 계속 진행해 오봇에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Israelites moved on and camped at Oboth.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그러고는 오봇에서 출발해 모압 앞쪽 해 돋는 편에 있는 이예아바림에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1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set out from </a:t>
            </a:r>
            <a:r>
              <a:rPr dirty="0" err="1"/>
              <a:t>Oboth</a:t>
            </a:r>
            <a:r>
              <a:rPr dirty="0"/>
              <a:t> and camped in </a:t>
            </a:r>
            <a:r>
              <a:rPr dirty="0" err="1"/>
              <a:t>Iye</a:t>
            </a:r>
            <a:r>
              <a:rPr dirty="0"/>
              <a:t> </a:t>
            </a:r>
            <a:r>
              <a:rPr dirty="0" err="1"/>
              <a:t>Abarim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desert that faces Moab toward the sunrise.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거기서 그들이 계속 진행해 세렛 골짜기에 진을 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there they moved on and camped in the Zered Valley.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아르논</a:t>
            </a:r>
            <a:r>
              <a:rPr dirty="0"/>
              <a:t> </a:t>
            </a:r>
            <a:r>
              <a:rPr dirty="0" err="1"/>
              <a:t>건너편에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영토로</a:t>
            </a:r>
            <a:r>
              <a:rPr dirty="0"/>
              <a:t> </a:t>
            </a:r>
            <a:r>
              <a:rPr dirty="0" err="1"/>
              <a:t>이어지는</a:t>
            </a:r>
            <a:r>
              <a:rPr dirty="0"/>
              <a:t> </a:t>
            </a:r>
            <a:r>
              <a:rPr dirty="0" err="1"/>
              <a:t>광야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아르논은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경계로서</a:t>
            </a:r>
            <a:r>
              <a:rPr dirty="0"/>
              <a:t> </a:t>
            </a:r>
            <a:r>
              <a:rPr dirty="0" err="1"/>
              <a:t>모압과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8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set out from there and camped alongside the </a:t>
            </a:r>
            <a:r>
              <a:rPr dirty="0" err="1"/>
              <a:t>Arnon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in the desert extending into Amorite territory.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Arnon</a:t>
            </a:r>
            <a:r>
              <a:rPr dirty="0"/>
              <a:t> is the border of Moab, between Moab and the Amorites.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전쟁기에는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수바의</a:t>
            </a:r>
            <a:r>
              <a:rPr dirty="0"/>
              <a:t> </a:t>
            </a:r>
            <a:r>
              <a:rPr dirty="0" err="1"/>
              <a:t>와헙과</a:t>
            </a:r>
            <a:r>
              <a:rPr dirty="0"/>
              <a:t> </a:t>
            </a:r>
            <a:r>
              <a:rPr dirty="0" err="1"/>
              <a:t>아르논의</a:t>
            </a:r>
            <a:r>
              <a:rPr dirty="0"/>
              <a:t> </a:t>
            </a:r>
            <a:r>
              <a:rPr dirty="0" err="1"/>
              <a:t>협곡들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2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the Book of the Wars of the LORD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"... </a:t>
            </a:r>
            <a:r>
              <a:rPr dirty="0" err="1"/>
              <a:t>Waheb</a:t>
            </a:r>
            <a:r>
              <a:rPr dirty="0"/>
              <a:t> in </a:t>
            </a:r>
            <a:r>
              <a:rPr dirty="0" err="1"/>
              <a:t>Suphah</a:t>
            </a:r>
            <a:r>
              <a:rPr dirty="0"/>
              <a:t> and the ravines, the </a:t>
            </a:r>
            <a:r>
              <a:rPr dirty="0" err="1"/>
              <a:t>Arnon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그리고 그 협곡들의 비탈은 아르 지역으로 향하며 모압 경계를 끼고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4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slopes of the ravines that lead to the site of </a:t>
            </a:r>
            <a:r>
              <a:rPr dirty="0" err="1"/>
              <a:t>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lie along the border of Moab."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브엘로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브엘은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“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모아라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주겠다”라고</a:t>
            </a:r>
            <a:r>
              <a:rPr dirty="0"/>
              <a:t> </a:t>
            </a:r>
            <a:r>
              <a:rPr dirty="0" err="1"/>
              <a:t>말씀하셨던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우물이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2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there they continued on to Beer,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well</a:t>
            </a:r>
            <a:r>
              <a:rPr lang="ko-KR" altLang="en-US" dirty="0"/>
              <a:t> </a:t>
            </a:r>
            <a:r>
              <a:rPr dirty="0"/>
              <a:t>where the LORD said to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"Gather the people together</a:t>
            </a:r>
            <a:r>
              <a:rPr lang="ko-KR" altLang="en-US" dirty="0"/>
              <a:t> </a:t>
            </a:r>
            <a:r>
              <a:rPr dirty="0"/>
              <a:t>and I will give them water."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우물아</a:t>
            </a:r>
            <a:r>
              <a:rPr dirty="0"/>
              <a:t> </a:t>
            </a:r>
            <a:r>
              <a:rPr dirty="0" err="1"/>
              <a:t>솟아라</a:t>
            </a:r>
            <a:r>
              <a:rPr dirty="0"/>
              <a:t>!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노래하여라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Israel sang this song: "Spring up, O well! Sing about it,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27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파고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뚫었도다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규와</a:t>
            </a:r>
            <a:r>
              <a:rPr dirty="0"/>
              <a:t> </a:t>
            </a:r>
            <a:r>
              <a:rPr dirty="0" err="1"/>
              <a:t>지팡이로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맛다나로</a:t>
            </a:r>
            <a:r>
              <a:rPr dirty="0"/>
              <a:t> </a:t>
            </a:r>
            <a:r>
              <a:rPr dirty="0" err="1"/>
              <a:t>갔고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47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well that the princes dug,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/>
              <a:t>hat the nobles of the people sank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dirty="0"/>
              <a:t>the nobles with scepters and staffs."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went from the desert to </a:t>
            </a:r>
            <a:r>
              <a:rPr dirty="0" err="1"/>
              <a:t>Mattanah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맛다나에서 나할리엘로, 나할리엘에서 바못으로,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Mattanah to Nahaliel, from Nahaliel to Bamoth,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43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맹세해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주신다면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1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Israel made this vow to the LORD: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will deliver these people into our hands, we will totally destroy their cities."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바못에서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골짜기로</a:t>
            </a:r>
            <a:r>
              <a:rPr dirty="0"/>
              <a:t> </a:t>
            </a:r>
            <a:r>
              <a:rPr dirty="0" err="1"/>
              <a:t>갔는데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광야가</a:t>
            </a:r>
            <a:r>
              <a:rPr dirty="0"/>
              <a:t> </a:t>
            </a:r>
            <a:r>
              <a:rPr dirty="0" err="1"/>
              <a:t>내려다보이는</a:t>
            </a:r>
            <a:r>
              <a:rPr dirty="0"/>
              <a:t> </a:t>
            </a:r>
            <a:r>
              <a:rPr dirty="0" err="1"/>
              <a:t>비스가</a:t>
            </a:r>
            <a:r>
              <a:rPr dirty="0"/>
              <a:t> </a:t>
            </a:r>
            <a:r>
              <a:rPr dirty="0" err="1"/>
              <a:t>꼭대기</a:t>
            </a:r>
            <a:r>
              <a:rPr dirty="0"/>
              <a:t> </a:t>
            </a:r>
            <a:r>
              <a:rPr dirty="0" err="1"/>
              <a:t>근처에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1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</a:t>
            </a:r>
            <a:r>
              <a:rPr dirty="0" err="1"/>
              <a:t>Bamoth</a:t>
            </a:r>
            <a:r>
              <a:rPr dirty="0"/>
              <a:t> to the valley in Moab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top of Pisgah overlooks the wasteland.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이스라엘이 사자들을 아모리 사람들의 왕 시혼에게 보내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Israel sent messengers to say to Sihon king of the Amorites: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통과하게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밭이나</a:t>
            </a:r>
            <a:r>
              <a:rPr dirty="0"/>
              <a:t> </a:t>
            </a:r>
            <a:r>
              <a:rPr dirty="0" err="1"/>
              <a:t>포도원으로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우물물을</a:t>
            </a:r>
            <a:r>
              <a:rPr dirty="0"/>
              <a:t> </a:t>
            </a:r>
            <a:r>
              <a:rPr dirty="0" err="1"/>
              <a:t>마시지도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영토를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통과할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대로를</a:t>
            </a:r>
            <a:r>
              <a:rPr dirty="0"/>
              <a:t> </a:t>
            </a:r>
            <a:r>
              <a:rPr dirty="0" err="1"/>
              <a:t>따라가기만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12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us pass through your country.</a:t>
            </a:r>
            <a:r>
              <a:rPr lang="ko-KR" altLang="en-US" dirty="0"/>
              <a:t> </a:t>
            </a:r>
            <a:r>
              <a:rPr dirty="0"/>
              <a:t>We will not turn aside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any field or vineyard, or drink water from any well.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travel along the king's highway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we have passed through your territory."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시혼은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영토를</a:t>
            </a:r>
            <a:r>
              <a:rPr dirty="0"/>
              <a:t> </a:t>
            </a:r>
            <a:r>
              <a:rPr dirty="0" err="1"/>
              <a:t>통과하는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소집하고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대적하러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야하스에</a:t>
            </a:r>
            <a:r>
              <a:rPr dirty="0"/>
              <a:t> </a:t>
            </a:r>
            <a:r>
              <a:rPr dirty="0" err="1"/>
              <a:t>이르러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Sihon</a:t>
            </a:r>
            <a:r>
              <a:rPr dirty="0"/>
              <a:t> would not let Israel pass through his territory.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mustered his entire army and marched out into the desert against Israel.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reached </a:t>
            </a:r>
            <a:r>
              <a:rPr dirty="0" err="1"/>
              <a:t>Jahaz</a:t>
            </a:r>
            <a:r>
              <a:rPr dirty="0"/>
              <a:t>, he fought with Israel.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쳤고</a:t>
            </a:r>
            <a:r>
              <a:rPr dirty="0"/>
              <a:t> </a:t>
            </a:r>
            <a:r>
              <a:rPr dirty="0" err="1"/>
              <a:t>아르논에서</a:t>
            </a:r>
            <a:r>
              <a:rPr dirty="0"/>
              <a:t> </a:t>
            </a:r>
            <a:r>
              <a:rPr dirty="0" err="1"/>
              <a:t>얍복에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자손에게까지</a:t>
            </a:r>
            <a:r>
              <a:rPr dirty="0"/>
              <a:t> </a:t>
            </a:r>
            <a:r>
              <a:rPr dirty="0" err="1"/>
              <a:t>이르렀는데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경계선은</a:t>
            </a:r>
            <a:r>
              <a:rPr dirty="0"/>
              <a:t> </a:t>
            </a:r>
            <a:r>
              <a:rPr dirty="0" err="1"/>
              <a:t>강력했습니다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91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Israel, however, put him to the sword and took over his 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</a:t>
            </a:r>
            <a:r>
              <a:rPr dirty="0" err="1"/>
              <a:t>Arnon</a:t>
            </a:r>
            <a:r>
              <a:rPr dirty="0"/>
              <a:t> to the Jabbok, but only as far as the Ammonites,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their border was fortified.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차지했습니다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헤스본과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거주했습니다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64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captured all the cities of the Amorites and occupied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</a:t>
            </a:r>
            <a:r>
              <a:rPr dirty="0" err="1"/>
              <a:t>Heshbon</a:t>
            </a:r>
            <a:r>
              <a:rPr dirty="0"/>
              <a:t> and all its surrounding settlements.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헤스본은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왕인</a:t>
            </a:r>
            <a:r>
              <a:rPr dirty="0"/>
              <a:t> </a:t>
            </a:r>
            <a:r>
              <a:rPr dirty="0" err="1"/>
              <a:t>시혼의</a:t>
            </a:r>
            <a:r>
              <a:rPr dirty="0"/>
              <a:t> </a:t>
            </a:r>
            <a:r>
              <a:rPr dirty="0" err="1"/>
              <a:t>성이었습니다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이전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아르논까지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인물이었습니다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Heshbon</a:t>
            </a:r>
            <a:r>
              <a:rPr dirty="0"/>
              <a:t> was the city of </a:t>
            </a:r>
            <a:r>
              <a:rPr dirty="0" err="1"/>
              <a:t>Sihon</a:t>
            </a:r>
            <a:r>
              <a:rPr dirty="0"/>
              <a:t> king of the Amorites,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fought against the former king of Moab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taken from him all his land as far as the </a:t>
            </a:r>
            <a:r>
              <a:rPr dirty="0" err="1"/>
              <a:t>Arnon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4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시인들이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읊었습니다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헤스본으로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재건하라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시혼의</a:t>
            </a:r>
            <a:r>
              <a:rPr dirty="0"/>
              <a:t>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회복되게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7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the poets say: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to </a:t>
            </a:r>
            <a:r>
              <a:rPr dirty="0" err="1"/>
              <a:t>Heshbon</a:t>
            </a:r>
            <a:r>
              <a:rPr dirty="0"/>
              <a:t> and let it be rebuilt; let </a:t>
            </a:r>
            <a:r>
              <a:rPr dirty="0" err="1"/>
              <a:t>Sihon's</a:t>
            </a:r>
            <a:r>
              <a:rPr dirty="0"/>
              <a:t> city be restored.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헤스본에서</a:t>
            </a:r>
            <a:r>
              <a:rPr dirty="0"/>
              <a:t> </a:t>
            </a:r>
            <a:r>
              <a:rPr dirty="0" err="1"/>
              <a:t>나오며</a:t>
            </a:r>
            <a:r>
              <a:rPr dirty="0"/>
              <a:t> </a:t>
            </a:r>
            <a:r>
              <a:rPr dirty="0" err="1"/>
              <a:t>시혼의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불길이</a:t>
            </a:r>
            <a:r>
              <a:rPr dirty="0"/>
              <a:t> </a:t>
            </a:r>
            <a:r>
              <a:rPr dirty="0" err="1"/>
              <a:t>나와서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아르와</a:t>
            </a:r>
            <a:r>
              <a:rPr dirty="0"/>
              <a:t> </a:t>
            </a:r>
            <a:r>
              <a:rPr dirty="0" err="1"/>
              <a:t>아르논의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곳의</a:t>
            </a:r>
            <a:r>
              <a:rPr dirty="0"/>
              <a:t> </a:t>
            </a:r>
            <a:r>
              <a:rPr dirty="0" err="1"/>
              <a:t>주인들을</a:t>
            </a:r>
            <a:r>
              <a:rPr dirty="0"/>
              <a:t> </a:t>
            </a:r>
            <a:r>
              <a:rPr dirty="0" err="1"/>
              <a:t>삼켰도다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"Fire went out from </a:t>
            </a:r>
            <a:r>
              <a:rPr dirty="0" err="1"/>
              <a:t>Heshbon</a:t>
            </a:r>
            <a:r>
              <a:rPr dirty="0"/>
              <a:t>, a blaze from the city of </a:t>
            </a:r>
            <a:r>
              <a:rPr dirty="0" err="1"/>
              <a:t>Sihon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consumed </a:t>
            </a:r>
            <a:r>
              <a:rPr dirty="0" err="1"/>
              <a:t>Ar</a:t>
            </a:r>
            <a:r>
              <a:rPr dirty="0"/>
              <a:t> of Moab, the citizens of </a:t>
            </a:r>
            <a:r>
              <a:rPr dirty="0" err="1"/>
              <a:t>Arnon's</a:t>
            </a:r>
            <a:r>
              <a:rPr dirty="0"/>
              <a:t> heights.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모압아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당했구나</a:t>
            </a:r>
            <a:r>
              <a:rPr dirty="0"/>
              <a:t>! </a:t>
            </a:r>
            <a:r>
              <a:rPr dirty="0" err="1"/>
              <a:t>너</a:t>
            </a:r>
            <a:r>
              <a:rPr dirty="0"/>
              <a:t> </a:t>
            </a:r>
            <a:r>
              <a:rPr dirty="0" err="1"/>
              <a:t>그모스의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당했구나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도망자가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딸들은</a:t>
            </a:r>
            <a:r>
              <a:rPr dirty="0"/>
              <a:t> </a:t>
            </a:r>
            <a:r>
              <a:rPr dirty="0" err="1"/>
              <a:t>아모리의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시혼에게</a:t>
            </a:r>
            <a:r>
              <a:rPr dirty="0"/>
              <a:t> </a:t>
            </a:r>
            <a:r>
              <a:rPr dirty="0" err="1"/>
              <a:t>사로잡혔구나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5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you, O Moab! You are destroyed, O people of </a:t>
            </a:r>
            <a:r>
              <a:rPr dirty="0" err="1"/>
              <a:t>Chemosh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given up his sons as fugitives and his daughters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captives to </a:t>
            </a:r>
            <a:r>
              <a:rPr dirty="0" err="1"/>
              <a:t>Sihon</a:t>
            </a:r>
            <a:r>
              <a:rPr dirty="0"/>
              <a:t> king of the Amorites.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멸망시켰습니다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호르마라고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listened to Israel's plea and gave the Canaanites over to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completely destroyed them and their towns;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place was named </a:t>
            </a:r>
            <a:r>
              <a:rPr dirty="0" err="1"/>
              <a:t>Hormah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내팽개쳤도다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헤스본이</a:t>
            </a:r>
            <a:r>
              <a:rPr dirty="0"/>
              <a:t> </a:t>
            </a:r>
            <a:r>
              <a:rPr dirty="0" err="1"/>
              <a:t>디본에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멸망하고</a:t>
            </a:r>
            <a:r>
              <a:rPr dirty="0"/>
              <a:t> </a:t>
            </a:r>
            <a:r>
              <a:rPr dirty="0" err="1"/>
              <a:t>말았구나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쳐부수어</a:t>
            </a:r>
            <a:r>
              <a:rPr dirty="0"/>
              <a:t> </a:t>
            </a:r>
            <a:r>
              <a:rPr dirty="0" err="1"/>
              <a:t>메드바에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노바까지</a:t>
            </a:r>
            <a:r>
              <a:rPr dirty="0"/>
              <a:t> </a:t>
            </a:r>
            <a:r>
              <a:rPr dirty="0" err="1"/>
              <a:t>쳐부수었다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2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we have overthrown them; </a:t>
            </a:r>
            <a:r>
              <a:rPr dirty="0" err="1"/>
              <a:t>Heshbon</a:t>
            </a:r>
            <a:r>
              <a:rPr dirty="0"/>
              <a:t> is destroyed all the way to </a:t>
            </a:r>
            <a:r>
              <a:rPr dirty="0" err="1"/>
              <a:t>Dibon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demolished them as far as </a:t>
            </a:r>
            <a:r>
              <a:rPr dirty="0" err="1"/>
              <a:t>Nophah</a:t>
            </a:r>
            <a:r>
              <a:rPr dirty="0"/>
              <a:t>, which extends to </a:t>
            </a:r>
            <a:r>
              <a:rPr dirty="0" err="1"/>
              <a:t>Medeba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이렇게 해서 이스라엘은 아모리 사람들의 땅에 정착했습니다.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Israel settled in the land of the Amorites.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보내어</a:t>
            </a:r>
            <a:r>
              <a:rPr dirty="0"/>
              <a:t> </a:t>
            </a:r>
            <a:r>
              <a:rPr dirty="0" err="1"/>
              <a:t>야셀을</a:t>
            </a:r>
            <a:r>
              <a:rPr dirty="0"/>
              <a:t> </a:t>
            </a:r>
            <a:r>
              <a:rPr dirty="0" err="1"/>
              <a:t>정탐하게</a:t>
            </a:r>
            <a:r>
              <a:rPr dirty="0"/>
              <a:t> </a:t>
            </a:r>
            <a:r>
              <a:rPr dirty="0" err="1"/>
              <a:t>했으며</a:t>
            </a:r>
            <a:r>
              <a:rPr lang="ko-KR" altLang="en-US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지역들을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몰아냈습니다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6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Moses had sent spies to </a:t>
            </a:r>
            <a:r>
              <a:rPr dirty="0" err="1"/>
              <a:t>Jazer</a:t>
            </a:r>
            <a:r>
              <a:rPr dirty="0"/>
              <a:t>, the Israelites captured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surrounding settlements and drove out the Amorites who were there.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방향을</a:t>
            </a:r>
            <a:r>
              <a:rPr dirty="0"/>
              <a:t> </a:t>
            </a:r>
            <a:r>
              <a:rPr dirty="0" err="1"/>
              <a:t>바꾸어서</a:t>
            </a:r>
            <a:r>
              <a:rPr dirty="0"/>
              <a:t> </a:t>
            </a:r>
            <a:r>
              <a:rPr dirty="0" err="1"/>
              <a:t>바산을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바산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옥과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대적하러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에드레이에서</a:t>
            </a:r>
            <a:r>
              <a:rPr dirty="0"/>
              <a:t> </a:t>
            </a:r>
            <a:r>
              <a:rPr dirty="0" err="1"/>
              <a:t>싸우게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4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turned and went up along the road toward Bashan,</a:t>
            </a:r>
            <a:r>
              <a:rPr lang="ko-KR" altLang="en-US" dirty="0"/>
              <a:t> </a:t>
            </a:r>
            <a:r>
              <a:rPr dirty="0"/>
              <a:t>and </a:t>
            </a:r>
            <a:r>
              <a:rPr dirty="0" err="1"/>
              <a:t>Og</a:t>
            </a:r>
            <a:r>
              <a:rPr dirty="0"/>
              <a:t> king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Bashan</a:t>
            </a:r>
            <a:r>
              <a:rPr lang="ko-KR" altLang="en-US" dirty="0"/>
              <a:t> </a:t>
            </a:r>
            <a:r>
              <a:rPr dirty="0"/>
              <a:t>and his whole army marched out to meet them</a:t>
            </a:r>
            <a:r>
              <a:rPr lang="ko-KR" altLang="en-US" dirty="0"/>
              <a:t> </a:t>
            </a:r>
            <a:r>
              <a:rPr dirty="0"/>
              <a:t>in battle at </a:t>
            </a:r>
            <a:r>
              <a:rPr dirty="0" err="1"/>
              <a:t>Edrei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00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헤스본에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시혼에게</a:t>
            </a:r>
            <a:r>
              <a:rPr dirty="0"/>
              <a:t> </a:t>
            </a:r>
            <a:r>
              <a:rPr dirty="0" err="1"/>
              <a:t>했듯이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310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 "Do not be afraid of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handed him over to you, with his whole army and his land.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to him what you did to </a:t>
            </a:r>
            <a:r>
              <a:rPr dirty="0" err="1"/>
              <a:t>Sihon</a:t>
            </a:r>
            <a:r>
              <a:rPr dirty="0"/>
              <a:t> king of the Amorites, who reigned in </a:t>
            </a:r>
            <a:r>
              <a:rPr dirty="0" err="1"/>
              <a:t>Heshbon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struck him down, together with his sons and his whole army,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leaving them no survivors. And they took possession of his land.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호르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출발해</a:t>
            </a:r>
            <a:r>
              <a:rPr dirty="0"/>
              <a:t> </a:t>
            </a:r>
            <a:r>
              <a:rPr dirty="0" err="1"/>
              <a:t>홍해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돌아서</a:t>
            </a:r>
            <a:r>
              <a:rPr dirty="0"/>
              <a:t> </a:t>
            </a:r>
            <a:r>
              <a:rPr dirty="0" err="1"/>
              <a:t>가려고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조바심이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2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traveled from Mount </a:t>
            </a:r>
            <a:r>
              <a:rPr dirty="0" err="1"/>
              <a:t>Hor</a:t>
            </a:r>
            <a:r>
              <a:rPr dirty="0"/>
              <a:t> along the route to the Red Sea,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go around Edom. But the people grew impatient on the way;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5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만듭니까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빵도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물도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!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형편없는</a:t>
            </a:r>
            <a:r>
              <a:rPr dirty="0"/>
              <a:t> </a:t>
            </a:r>
            <a:r>
              <a:rPr dirty="0" err="1"/>
              <a:t>음식이</a:t>
            </a:r>
            <a:r>
              <a:rPr dirty="0"/>
              <a:t> </a:t>
            </a:r>
            <a:r>
              <a:rPr dirty="0" err="1"/>
              <a:t>지긋지긋합니다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6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spoke against God and against Moses,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have you brought us up out of Egypt to die in the desert?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bread! There is no water! And we detest this miserable food!"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독사들을</a:t>
            </a:r>
            <a:r>
              <a:rPr dirty="0"/>
              <a:t> </a:t>
            </a:r>
            <a:r>
              <a:rPr dirty="0" err="1"/>
              <a:t>보내셨습니다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물어서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42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sent venomous snakes among them;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/>
              <a:t>hey bit the people and many Israelites died.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당신께</a:t>
            </a:r>
            <a:r>
              <a:rPr dirty="0"/>
              <a:t> </a:t>
            </a:r>
            <a:r>
              <a:rPr dirty="0" err="1"/>
              <a:t>대항함으로써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뱀들을</a:t>
            </a:r>
            <a:r>
              <a:rPr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52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came to Moses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sinned when we spoke against the LORD and against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Pray that the LORD will take the snakes away from us."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prayed for the people.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3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뱀을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막대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달아라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뱀에</a:t>
            </a:r>
            <a:r>
              <a:rPr dirty="0"/>
              <a:t> </a:t>
            </a:r>
            <a:r>
              <a:rPr dirty="0" err="1"/>
              <a:t>물린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뱀을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49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 "Make a snake and put it up on a pole;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is bitten can look at it and live."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뱀을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막대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뱀에</a:t>
            </a:r>
            <a:r>
              <a:rPr dirty="0"/>
              <a:t> </a:t>
            </a:r>
            <a:r>
              <a:rPr dirty="0" err="1"/>
              <a:t>물린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뱀을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살아났습니다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made a bronze snake and put it up on a pole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when anyone was bitten by a snake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looked at the bronze snake, he lived.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1853</Words>
  <Application>Microsoft Macintosh PowerPoint</Application>
  <PresentationFormat>와이드스크린</PresentationFormat>
  <Paragraphs>190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2022-09-06T06:31:39Z</dcterms:modified>
</cp:coreProperties>
</file>