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지역이었습니다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9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traveled to the plains of Moab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camped along the Jordan across from Jericho.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십볼의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said to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Balak</a:t>
            </a:r>
            <a:r>
              <a:rPr dirty="0"/>
              <a:t> son of </a:t>
            </a:r>
            <a:r>
              <a:rPr dirty="0" err="1"/>
              <a:t>Zippor</a:t>
            </a:r>
            <a:r>
              <a:rPr dirty="0"/>
              <a:t>, king of Moab, sent me this message: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45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‘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뒤덮고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퍼부어라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 people that has come out of Egypt covers the face of the land.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come and put a curse on them for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then I will be able to fight them and drive them away.'"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0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68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said to Balaam, "Do not go with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put a curse on those people, because they are blessed."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99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당신네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돌아가십시오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4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morning Balaam got up and said to </a:t>
            </a:r>
            <a:r>
              <a:rPr dirty="0" err="1"/>
              <a:t>Balak's</a:t>
            </a:r>
            <a:r>
              <a:rPr dirty="0"/>
              <a:t> princes,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back to your own country, for the LORD has refused to let me go with you."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오기를</a:t>
            </a:r>
            <a:r>
              <a:rPr dirty="0"/>
              <a:t> </a:t>
            </a:r>
            <a:r>
              <a:rPr dirty="0" err="1"/>
              <a:t>거절했습니다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Moabite princes returned to </a:t>
            </a:r>
            <a:r>
              <a:rPr dirty="0" err="1"/>
              <a:t>Balak</a:t>
            </a:r>
            <a:r>
              <a:rPr dirty="0"/>
              <a:t>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"Balaam refused to come with us."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그러자 발락은 많은 수의 더 높은 지도자들을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3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Balak</a:t>
            </a:r>
            <a:r>
              <a:rPr dirty="0"/>
              <a:t> sent other princes,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numerous and more distinguished</a:t>
            </a:r>
            <a:r>
              <a:rPr lang="ko-KR" altLang="en-US" dirty="0"/>
              <a:t> </a:t>
            </a:r>
            <a:r>
              <a:rPr dirty="0"/>
              <a:t>than the first.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7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십볼의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발락께서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‘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주저하지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7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Balaam and said:</a:t>
            </a:r>
            <a:r>
              <a:rPr lang="ko-KR" altLang="en-US" dirty="0"/>
              <a:t> </a:t>
            </a:r>
            <a:r>
              <a:rPr dirty="0"/>
              <a:t>"This is what </a:t>
            </a:r>
            <a:r>
              <a:rPr dirty="0" err="1"/>
              <a:t>Balak</a:t>
            </a:r>
            <a:r>
              <a:rPr dirty="0"/>
              <a:t> son of </a:t>
            </a:r>
            <a:r>
              <a:rPr dirty="0" err="1"/>
              <a:t>Zippor</a:t>
            </a:r>
            <a:r>
              <a:rPr dirty="0"/>
              <a:t>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anything keep you from coming to me,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대하고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퍼부어라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6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will reward you handsomely and do whatever you say.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put a curse on these people for 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찬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 </a:t>
            </a:r>
            <a:r>
              <a:rPr dirty="0" err="1"/>
              <a:t>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어긋나는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크든</a:t>
            </a:r>
            <a:r>
              <a:rPr dirty="0"/>
              <a:t> </a:t>
            </a:r>
            <a:r>
              <a:rPr dirty="0" err="1"/>
              <a:t>작든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Balaam answered them, "Even if </a:t>
            </a:r>
            <a:r>
              <a:rPr dirty="0" err="1"/>
              <a:t>Balak</a:t>
            </a:r>
            <a:r>
              <a:rPr dirty="0"/>
              <a:t> gave me his palace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filled with silver and gold, I could not do anything great or small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beyond the command of the LORD my God.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당신들도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묵으시오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lang="ko-KR" altLang="en-US"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하시는지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9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stay here tonight as the others did,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find out what else the LORD will tell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십볼의 아들 발락은 이스라엘이 아모리 사람들에게 한 모든 일을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Balak son of Zippor saw all that Israel had done to the Amorites,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</a:t>
            </a:r>
            <a:r>
              <a:rPr dirty="0" err="1"/>
              <a:t>왔으면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5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night God came to Balaam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"Since these men have come to summon you, go with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only what I tell you."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발람은 아침에 일어나 나귀에 안장을 얹고 모압의 지도자들과 함께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1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got up in the morning, saddled his donkey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with the princes of Moab.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진노하셨습니다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was very angry when he went,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angel of the LORD stood in the road to oppose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was riding on his donkey, and his two servants were with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나귀는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빼든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벗어나</a:t>
            </a:r>
            <a:r>
              <a:rPr dirty="0"/>
              <a:t> </a:t>
            </a:r>
            <a:r>
              <a:rPr dirty="0" err="1"/>
              <a:t>밭으로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6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donkey saw the angel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in the road with a drawn sword in his hand,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turned off the road into a field. Balaam beat her to get her back on the road.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그러자 여호와의 천사가 두 포도원 벽 사이의 좁은 길에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4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the LORD stood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narrow path between two vineyards,</a:t>
            </a:r>
            <a:r>
              <a:rPr lang="ko-KR" altLang="en-US" dirty="0"/>
              <a:t> </a:t>
            </a:r>
            <a:r>
              <a:rPr dirty="0"/>
              <a:t>with walls on both sides.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나귀는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벽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바싹</a:t>
            </a:r>
            <a:r>
              <a:rPr dirty="0"/>
              <a:t> </a:t>
            </a:r>
            <a:r>
              <a:rPr dirty="0" err="1"/>
              <a:t>붙였고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짓눌리게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donkey saw the angel of the LORD,</a:t>
            </a:r>
            <a:r>
              <a:rPr lang="ko-KR" altLang="en-US" dirty="0"/>
              <a:t> </a:t>
            </a:r>
            <a:r>
              <a:rPr dirty="0"/>
              <a:t>she pressed close to the wall,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crushing Balaam's foot against it. So he beat her again.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오른쪽이나</a:t>
            </a:r>
            <a:r>
              <a:rPr dirty="0"/>
              <a:t> </a:t>
            </a:r>
            <a:r>
              <a:rPr dirty="0" err="1"/>
              <a:t>왼쪽으로</a:t>
            </a:r>
            <a:r>
              <a:rPr dirty="0"/>
              <a:t> </a:t>
            </a:r>
            <a:r>
              <a:rPr dirty="0" err="1"/>
              <a:t>벗어날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the LORD moved on ahead</a:t>
            </a:r>
            <a:r>
              <a:rPr lang="ko-KR" altLang="en-US" dirty="0"/>
              <a:t> </a:t>
            </a:r>
            <a:r>
              <a:rPr dirty="0"/>
              <a:t>and stood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narrow place where there was no room to turn,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either to the right or to the left.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발람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주저앉았습니다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15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donkey saw the angel of the LORD,</a:t>
            </a:r>
            <a:r>
              <a:rPr lang="ko-KR" altLang="en-US" dirty="0"/>
              <a:t> </a:t>
            </a:r>
            <a:r>
              <a:rPr dirty="0"/>
              <a:t>she lay down under Balaam,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angry and beat her with his staff.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나귀의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주시자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뭘</a:t>
            </a:r>
            <a:r>
              <a:rPr dirty="0"/>
              <a:t> </a:t>
            </a:r>
            <a:r>
              <a:rPr dirty="0" err="1"/>
              <a:t>했다고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번씩이나</a:t>
            </a:r>
            <a:r>
              <a:rPr dirty="0"/>
              <a:t> </a:t>
            </a:r>
            <a:r>
              <a:rPr dirty="0" err="1"/>
              <a:t>때립니까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opened the donkey's mouth, and she said to Balaam,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have I done to you to make you beat me these three times?"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70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나귀에게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놀리지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있었다면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7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answered the donkey, "You have made a fool of me!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had a sword in my hand, I would kill you right now."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모압은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Moab was terrified because there were so many people.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Moab was filled with dread because of the Israelites.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1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오늘까지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버릇이</a:t>
            </a:r>
            <a:r>
              <a:rPr dirty="0"/>
              <a:t> </a:t>
            </a:r>
            <a:r>
              <a:rPr dirty="0" err="1"/>
              <a:t>있었습니까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없었다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donkey said to Balaam, "Am I not your own donkey,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always ridden, to this day?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been in the habit of doing this to you?" "No," he said.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빼고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7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opened Balaam's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saw the angel of the LORD standing in the road with his sword drawn.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S</a:t>
            </a:r>
            <a:r>
              <a:rPr dirty="0"/>
              <a:t>o he bowed low and fell facedown.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번씩이나</a:t>
            </a:r>
            <a:r>
              <a:rPr dirty="0"/>
              <a:t> </a:t>
            </a:r>
            <a:r>
              <a:rPr dirty="0" err="1"/>
              <a:t>때렸느냐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2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beaten your donkey these three times?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here to oppose you because your path is a reckless one before 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나귀는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비켜섰다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비켜서지</a:t>
            </a:r>
            <a:r>
              <a:rPr dirty="0"/>
              <a:t> </a:t>
            </a:r>
            <a:r>
              <a:rPr dirty="0" err="1"/>
              <a:t>않았다면</a:t>
            </a:r>
            <a:r>
              <a:rPr dirty="0"/>
              <a:t> </a:t>
            </a:r>
            <a:r>
              <a:rPr dirty="0" err="1"/>
              <a:t>틀림없이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나귀는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donkey saw me and turned away from me these three times.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had not turned away, I would certainly have killed you by now,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would have spared her."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49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맞서서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몰랐습니다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지금이라도</a:t>
            </a:r>
            <a:r>
              <a:rPr dirty="0"/>
              <a:t> 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</a:t>
            </a:r>
            <a:r>
              <a:rPr dirty="0" err="1"/>
              <a:t>돌아가겠습니다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said to the angel of the LORD, "I have sinned.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realize you were standing in the road to oppose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if you are displeased, I will go back."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7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said to Balaam,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with the men, but speak only what I tell you."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Balaam went with the princes of </a:t>
            </a:r>
            <a:r>
              <a:rPr dirty="0" err="1"/>
              <a:t>Balak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발락은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온다는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맞으러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영토</a:t>
            </a:r>
            <a:r>
              <a:rPr dirty="0"/>
              <a:t> </a:t>
            </a:r>
            <a:r>
              <a:rPr dirty="0" err="1"/>
              <a:t>끝의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경계선에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성까지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2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Balak</a:t>
            </a:r>
            <a:r>
              <a:rPr dirty="0"/>
              <a:t> heard that Balaam was </a:t>
            </a:r>
            <a:r>
              <a:rPr dirty="0" err="1"/>
              <a:t>coming,he</a:t>
            </a:r>
            <a:r>
              <a:rPr dirty="0"/>
              <a:t> went out to meet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Moabite town on the </a:t>
            </a:r>
            <a:r>
              <a:rPr dirty="0" err="1"/>
              <a:t>Arnon</a:t>
            </a:r>
            <a:r>
              <a:rPr dirty="0"/>
              <a:t> </a:t>
            </a:r>
            <a:r>
              <a:rPr dirty="0" err="1"/>
              <a:t>border,at</a:t>
            </a:r>
            <a:r>
              <a:rPr dirty="0"/>
              <a:t> the edge of his territory.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0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꼭</a:t>
            </a:r>
            <a:r>
              <a:rPr dirty="0"/>
              <a:t> </a:t>
            </a:r>
            <a:r>
              <a:rPr dirty="0" err="1"/>
              <a:t>오라고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대접할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같으냐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Balak</a:t>
            </a:r>
            <a:r>
              <a:rPr dirty="0"/>
              <a:t> said to Balaam, "Did I not send you an urgent summons?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didn't you come to me? Am I really not able to reward you?"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한들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말이나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같습니까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단지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말씀만을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"Well, I have come to you now," Balaam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can I say just anything?</a:t>
            </a:r>
            <a:r>
              <a:rPr lang="ko-KR" altLang="en-US" dirty="0"/>
              <a:t> </a:t>
            </a:r>
            <a:r>
              <a:rPr dirty="0"/>
              <a:t>I must speak only what God puts in my mouth."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그러고는 발람이 발락과 함께 기럇후솟으로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Balaam went with Balak to Kiriath Huzoth.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집단이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소가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먹어치우듯이</a:t>
            </a:r>
            <a:r>
              <a:rPr lang="ko-KR" alt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먹어치우고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십볼의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발락이었습니다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Moabites said to the elders of Midian, "This horde is going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lick up everything around us, as an ox licks up the grass of the field."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Balak</a:t>
            </a:r>
            <a:r>
              <a:rPr dirty="0"/>
              <a:t> son of </a:t>
            </a:r>
            <a:r>
              <a:rPr dirty="0" err="1"/>
              <a:t>Zippor</a:t>
            </a:r>
            <a:r>
              <a:rPr dirty="0"/>
              <a:t>, who was king of Moab at that time,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발락은 소와 양을 잡아 발람과 그와 함께한 지도자들을 대접했습니다.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Balak</a:t>
            </a:r>
            <a:r>
              <a:rPr dirty="0"/>
              <a:t> sacrificed cattle and sheep, and gave some to Balaam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princes who were with him.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발락은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산당으로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끝부분을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9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morning </a:t>
            </a:r>
            <a:r>
              <a:rPr dirty="0" err="1"/>
              <a:t>Balak</a:t>
            </a:r>
            <a:r>
              <a:rPr dirty="0"/>
              <a:t> took Balaam up to </a:t>
            </a:r>
            <a:r>
              <a:rPr dirty="0" err="1"/>
              <a:t>Bamoth</a:t>
            </a:r>
            <a:r>
              <a:rPr dirty="0"/>
              <a:t> Baal,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there he saw part of the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부르기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브돌로</a:t>
            </a:r>
            <a:r>
              <a:rPr dirty="0"/>
              <a:t> </a:t>
            </a:r>
            <a:r>
              <a:rPr dirty="0" err="1"/>
              <a:t>보냈는데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강변에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뒤덮고는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정착했다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sent messengers to summon Balaam son of </a:t>
            </a:r>
            <a:r>
              <a:rPr dirty="0" err="1"/>
              <a:t>Beor</a:t>
            </a:r>
            <a:r>
              <a:rPr dirty="0"/>
              <a:t>, who was at </a:t>
            </a:r>
            <a:r>
              <a:rPr dirty="0" err="1"/>
              <a:t>Pethor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 the River, in his native land. </a:t>
            </a:r>
            <a:r>
              <a:rPr dirty="0" err="1"/>
              <a:t>Balak</a:t>
            </a:r>
            <a:r>
              <a:rPr dirty="0"/>
              <a:t> said: "A people has come out of Egypt;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cover the face of the land and have settled next to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강하니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퍼부어라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쳐부수고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축복하는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받는다는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3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come and put a curse on these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</a:t>
            </a:r>
            <a:r>
              <a:rPr lang="ko-KR" altLang="en-US" dirty="0"/>
              <a:t> </a:t>
            </a:r>
            <a:r>
              <a:rPr dirty="0"/>
              <a:t>too powerful for me. Perhaps then I will 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able to defeat them</a:t>
            </a:r>
            <a:r>
              <a:rPr lang="ko-KR" altLang="en-US" dirty="0"/>
              <a:t> </a:t>
            </a:r>
            <a:r>
              <a:rPr dirty="0"/>
              <a:t>and drive them out of the country.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that those you bless are blessed,</a:t>
            </a:r>
            <a:r>
              <a:rPr lang="ko-KR" altLang="en-US" dirty="0"/>
              <a:t> </a:t>
            </a:r>
            <a:r>
              <a:rPr dirty="0"/>
              <a:t>and those you curse are cursed."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대가로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챙겨서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1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Moab and Midian left, taking with them the fee for divination.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Balaam, they told him what </a:t>
            </a:r>
            <a:r>
              <a:rPr dirty="0" err="1"/>
              <a:t>Balak</a:t>
            </a:r>
            <a:r>
              <a:rPr dirty="0"/>
              <a:t> had said.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52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묵으시오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응답을</a:t>
            </a:r>
            <a:r>
              <a:rPr dirty="0"/>
              <a:t> </a:t>
            </a:r>
            <a:r>
              <a:rPr dirty="0" err="1"/>
              <a:t>드리겠소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3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"Spend the night here," Balaam said to them, "and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back the answer the LORD gives me."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Moabite princes stayed with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하나님께서 발람에게 오셔서 물으셨습니다. “너와 함께 있는 저 사람들은 누구냐?”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came to Balaam and asked, "Who are these men with you?"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2330</Words>
  <Application>Microsoft Macintosh PowerPoint</Application>
  <PresentationFormat>와이드스크린</PresentationFormat>
  <Paragraphs>228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2022-09-06T06:46:38Z</dcterms:modified>
</cp:coreProperties>
</file>