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3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said, "Build me seven altars 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prepare seven bulls</a:t>
            </a:r>
            <a:r>
              <a:rPr lang="ko-KR" altLang="en-US" dirty="0"/>
              <a:t> </a:t>
            </a:r>
            <a:r>
              <a:rPr dirty="0"/>
              <a:t>and seven rams for me."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5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티끌을</a:t>
            </a:r>
            <a:r>
              <a:rPr dirty="0"/>
              <a:t> </a:t>
            </a:r>
            <a:r>
              <a:rPr dirty="0" err="1"/>
              <a:t>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4분의 1이라도 </a:t>
            </a:r>
            <a:r>
              <a:rPr dirty="0" err="1"/>
              <a:t>헤아릴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바라며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마지막이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비노라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3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count the dust of Jacob or number the fourth part of Israel?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die the death of the righteous, and may my end be like theirs!"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거냐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저주하기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데려온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축복하는구나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2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Balak</a:t>
            </a:r>
            <a:r>
              <a:rPr dirty="0"/>
              <a:t> said to Balaam, "What have you done to 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brought you to curse my enemies, but you have done nothing but bless them!"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7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대답하며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6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"Must I not speak what the LORD puts in my mouth?"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장소로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끝부분만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저주하여라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Balak</a:t>
            </a:r>
            <a:r>
              <a:rPr dirty="0"/>
              <a:t>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with me to another place</a:t>
            </a:r>
            <a:r>
              <a:rPr lang="ko-KR" altLang="en-US" dirty="0"/>
              <a:t> </a:t>
            </a:r>
            <a:r>
              <a:rPr dirty="0"/>
              <a:t>where you can see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see only a part but not all of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there, curse them for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비스가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소빔</a:t>
            </a:r>
            <a:r>
              <a:rPr dirty="0"/>
              <a:t> </a:t>
            </a:r>
            <a:r>
              <a:rPr dirty="0" err="1"/>
              <a:t>들판으로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마리씩을</a:t>
            </a:r>
            <a:r>
              <a:rPr lang="ko-KR" altLang="en-US"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took him to the field of </a:t>
            </a:r>
            <a:r>
              <a:rPr dirty="0" err="1"/>
              <a:t>Zophim</a:t>
            </a:r>
            <a:r>
              <a:rPr dirty="0"/>
              <a:t> on the top of Pisgah,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he built seven altars and offered a bull and a ram on each altar.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계십시오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저쪽에서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said to </a:t>
            </a:r>
            <a:r>
              <a:rPr dirty="0" err="1"/>
              <a:t>Balak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"Stay here beside your offering while I meet with him over there."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만나셔서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6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met with Balaam and put a message in his mouth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back to </a:t>
            </a:r>
            <a:r>
              <a:rPr dirty="0" err="1"/>
              <a:t>Balak</a:t>
            </a:r>
            <a:r>
              <a:rPr dirty="0"/>
              <a:t> and give him this message."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70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발락에게로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말씀하셨느냐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to him and found him standing beside his offering,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princes of Moab. </a:t>
            </a:r>
            <a:r>
              <a:rPr dirty="0" err="1"/>
              <a:t>Balak</a:t>
            </a:r>
            <a:r>
              <a:rPr dirty="0"/>
              <a:t> asked him, "What did the LORD say?"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0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발락이여</a:t>
            </a:r>
            <a:r>
              <a:rPr dirty="0"/>
              <a:t>,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들으시오</a:t>
            </a:r>
            <a:r>
              <a:rPr dirty="0"/>
              <a:t>. </a:t>
            </a:r>
            <a:r>
              <a:rPr dirty="0" err="1"/>
              <a:t>십볼의</a:t>
            </a:r>
            <a:r>
              <a:rPr dirty="0"/>
              <a:t> </a:t>
            </a:r>
            <a:r>
              <a:rPr dirty="0" err="1"/>
              <a:t>아들이여</a:t>
            </a:r>
            <a:r>
              <a:rPr dirty="0"/>
              <a:t>,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82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uttered his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"Arise, </a:t>
            </a:r>
            <a:r>
              <a:rPr dirty="0" err="1"/>
              <a:t>Balak</a:t>
            </a:r>
            <a:r>
              <a:rPr dirty="0"/>
              <a:t>, and listen; hear me, son of </a:t>
            </a:r>
            <a:r>
              <a:rPr dirty="0" err="1"/>
              <a:t>Zippor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아니시니</a:t>
            </a:r>
            <a:r>
              <a:rPr dirty="0"/>
              <a:t> </a:t>
            </a:r>
            <a:r>
              <a:rPr dirty="0" err="1"/>
              <a:t>변덕스럽지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lang="ko-KR" altLang="en-US"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아니시니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바꾸지</a:t>
            </a:r>
            <a:r>
              <a:rPr dirty="0"/>
              <a:t> </a:t>
            </a:r>
            <a:r>
              <a:rPr dirty="0" err="1"/>
              <a:t>않으시니라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말씀만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실행에</a:t>
            </a:r>
            <a:r>
              <a:rPr dirty="0"/>
              <a:t> </a:t>
            </a:r>
            <a:r>
              <a:rPr dirty="0" err="1"/>
              <a:t>옮기지</a:t>
            </a:r>
            <a:r>
              <a:rPr dirty="0"/>
              <a:t> </a:t>
            </a:r>
            <a:r>
              <a:rPr dirty="0" err="1"/>
              <a:t>않으시겠으며</a:t>
            </a:r>
            <a:r>
              <a:rPr lang="ko-KR" altLang="en-US" dirty="0"/>
              <a:t> </a:t>
            </a:r>
            <a:r>
              <a:rPr dirty="0" err="1"/>
              <a:t>약속만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이루지</a:t>
            </a:r>
            <a:r>
              <a:rPr dirty="0"/>
              <a:t> </a:t>
            </a:r>
            <a:r>
              <a:rPr dirty="0" err="1"/>
              <a:t>않으시겠는가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not a man, that he should lie,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a son of man,</a:t>
            </a:r>
            <a:r>
              <a:rPr lang="ko-KR" altLang="en-US" dirty="0"/>
              <a:t> </a:t>
            </a:r>
            <a:r>
              <a:rPr dirty="0"/>
              <a:t>that he should change his mind.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speak and then not act?</a:t>
            </a:r>
            <a:r>
              <a:rPr lang="ko-KR" altLang="en-US" dirty="0"/>
              <a:t> </a:t>
            </a:r>
            <a:r>
              <a:rPr dirty="0"/>
              <a:t>Does he promise and not fulfill?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발락과</a:t>
            </a:r>
            <a:r>
              <a:rPr dirty="0"/>
              <a:t> </a:t>
            </a:r>
            <a:r>
              <a:rPr dirty="0" err="1"/>
              <a:t>발람이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제단마다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마리씩을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8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Balak</a:t>
            </a:r>
            <a:r>
              <a:rPr dirty="0"/>
              <a:t> did as Balaam said, and the two of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offered</a:t>
            </a:r>
            <a:r>
              <a:rPr lang="ko-KR" altLang="en-US" dirty="0"/>
              <a:t> </a:t>
            </a:r>
            <a:r>
              <a:rPr dirty="0"/>
              <a:t>a bull and a ram on each altar.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축복하라는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받았나이다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축복하셨으니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바꿀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7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received a command to bless;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blessed, and I cannot change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야곱에게서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이스라엘에게서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함께하시니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0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misfortune is seen in Jacob, no misery observed in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their God is with them; the shout of the King is among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그들을 이집트에서 이끌어 내신 하나님은 그들에게 들소의 뿔과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brought them out of Egypt; they have the strength of a wild ox.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야곱에게는</a:t>
            </a:r>
            <a:r>
              <a:rPr dirty="0"/>
              <a:t> </a:t>
            </a:r>
            <a:r>
              <a:rPr dirty="0" err="1"/>
              <a:t>마법이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이스라엘에게는</a:t>
            </a:r>
            <a:r>
              <a:rPr dirty="0"/>
              <a:t> </a:t>
            </a:r>
            <a:r>
              <a:rPr dirty="0" err="1"/>
              <a:t>점술이</a:t>
            </a:r>
            <a:r>
              <a:rPr dirty="0"/>
              <a:t> </a:t>
            </a:r>
            <a:r>
              <a:rPr dirty="0" err="1"/>
              <a:t>없으니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야곱과</a:t>
            </a:r>
            <a:r>
              <a:rPr dirty="0"/>
              <a:t> </a:t>
            </a:r>
            <a:r>
              <a:rPr dirty="0" err="1"/>
              <a:t>이스라엘에게는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말해지는구나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sorcery against Jacob, no divination against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now be said of Jacob and of Israel, `See what God has done!'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암사자처럼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수사자처럼</a:t>
            </a:r>
            <a:r>
              <a:rPr dirty="0"/>
              <a:t> </a:t>
            </a:r>
            <a:r>
              <a:rPr dirty="0" err="1"/>
              <a:t>뛰어오르는구나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저가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마시기</a:t>
            </a:r>
            <a:r>
              <a:rPr dirty="0"/>
              <a:t> </a:t>
            </a:r>
            <a:r>
              <a:rPr dirty="0" err="1"/>
              <a:t>전까지는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눕지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4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rise like a lioness; they rouse themselves like a lion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does not rest till he devours his prey and drinks the blood of his victims."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그러자 발락이 발람에게 말했습니다. “저들에게 저주도 축복도 하지 마라!”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Balak said to Balaam, "Neither curse them at all nor bless them at all!"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99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하시든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말씀드리지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7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I not tell you I must do whatever the LORD says?"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7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발람에게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가도록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거기서는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저주하게</a:t>
            </a:r>
            <a:r>
              <a:rPr dirty="0"/>
              <a:t> </a:t>
            </a:r>
            <a:r>
              <a:rPr dirty="0" err="1"/>
              <a:t>하실지도</a:t>
            </a:r>
            <a:r>
              <a:rPr dirty="0"/>
              <a:t> </a:t>
            </a:r>
            <a:r>
              <a:rPr dirty="0" err="1"/>
              <a:t>모르겠다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Balak</a:t>
            </a:r>
            <a:r>
              <a:rPr dirty="0"/>
              <a:t> said to Balaam, "Come, let me take you to another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it will please God to let you curse them for me from there."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그러고는 발락이 발람을 데리고 그 광야가 내려다보이는 브올 꼭대기로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Balak took Balaam to the top of Peor, overlooking the wasteland.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3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Balaam said, "Build me seven altars 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prepare seven bulls and seven rams for me."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저쪽에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lang="ko-KR" altLang="en-US" dirty="0"/>
              <a:t> </a:t>
            </a:r>
            <a:r>
              <a:rPr dirty="0" err="1"/>
              <a:t>여기서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있으십시오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어쩌면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주시든지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말씀드리겠습니다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Balaam said to </a:t>
            </a:r>
            <a:r>
              <a:rPr dirty="0" err="1"/>
              <a:t>Balak</a:t>
            </a:r>
            <a:r>
              <a:rPr dirty="0"/>
              <a:t>, "Stay here beside your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go aside.</a:t>
            </a:r>
            <a:r>
              <a:rPr lang="ko-KR" altLang="en-US" dirty="0"/>
              <a:t> </a:t>
            </a:r>
            <a:r>
              <a:rPr dirty="0"/>
              <a:t>Perhaps the LORD will come to meet with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he reveals to me</a:t>
            </a:r>
            <a:r>
              <a:rPr lang="ko-KR" altLang="en-US" dirty="0"/>
              <a:t> </a:t>
            </a:r>
            <a:r>
              <a:rPr dirty="0"/>
              <a:t>I will tell you." Then he went off to a barren height.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발락이 발람이 말한 대로 해 각 제단에 수송아지 한 마리와 숫양 한 마리씩을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Balak did as Balaam had said, and offered a bull and a ram on each altar.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발람을</a:t>
            </a:r>
            <a:r>
              <a:rPr dirty="0"/>
              <a:t> </a:t>
            </a:r>
            <a:r>
              <a:rPr dirty="0" err="1"/>
              <a:t>만나시자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준비했고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제단마다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마리씩을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met with him, and Balaam said, "I have prepared seven altars,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each altar I have offered a bull and a ram."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발락에게로</a:t>
            </a:r>
            <a:r>
              <a:rPr dirty="0"/>
              <a:t> 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0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put a message in Balaam's mouth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back to </a:t>
            </a:r>
            <a:r>
              <a:rPr dirty="0" err="1"/>
              <a:t>Balak</a:t>
            </a:r>
            <a:r>
              <a:rPr dirty="0"/>
              <a:t> and give him this message."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발락에게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back to him and found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beside his offering,</a:t>
            </a:r>
            <a:r>
              <a:rPr lang="ko-KR" altLang="en-US" dirty="0"/>
              <a:t> </a:t>
            </a:r>
            <a:r>
              <a:rPr dirty="0"/>
              <a:t>with all the princes of Moab.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754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발람이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발락이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아람에서</a:t>
            </a:r>
            <a:r>
              <a:rPr dirty="0"/>
              <a:t>,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산지에서</a:t>
            </a:r>
            <a:r>
              <a:rPr dirty="0"/>
              <a:t> </a:t>
            </a:r>
            <a:r>
              <a:rPr dirty="0" err="1"/>
              <a:t>데려왔도다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저주하여라</a:t>
            </a:r>
            <a:r>
              <a:rPr dirty="0"/>
              <a:t>.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퍼부어라’라고</a:t>
            </a:r>
            <a:r>
              <a:rPr dirty="0"/>
              <a:t> </a:t>
            </a:r>
            <a:r>
              <a:rPr dirty="0" err="1"/>
              <a:t>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Balaam uttered his oracle: "</a:t>
            </a:r>
            <a:r>
              <a:rPr dirty="0" err="1"/>
              <a:t>Balak</a:t>
            </a:r>
            <a:r>
              <a:rPr dirty="0"/>
              <a:t> brought me from Aram,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Moab from the eastern mountains.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`Come,' he said,</a:t>
            </a:r>
            <a:r>
              <a:rPr lang="ko-KR" altLang="en-US" dirty="0"/>
              <a:t> </a:t>
            </a:r>
            <a:r>
              <a:rPr dirty="0"/>
              <a:t>`curse Jacob for me; come, denounce Israel.'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저주하지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저주하겠는가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퍼붓지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퍼붓겠는가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I curse those whom God has not cursed?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I denounce those whom the LORD has not denounced?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거하고</a:t>
            </a:r>
            <a:r>
              <a:rPr dirty="0"/>
              <a:t> </a:t>
            </a:r>
            <a:r>
              <a:rPr dirty="0" err="1"/>
              <a:t>자신들을</a:t>
            </a:r>
            <a:r>
              <a:rPr dirty="0"/>
              <a:t> </a:t>
            </a:r>
            <a:r>
              <a:rPr dirty="0" err="1"/>
              <a:t>열방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6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rocky peaks I see them, from the heights I view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see a people who live apart and do not consider themselves one of the nations.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1601</Words>
  <Application>Microsoft Macintosh PowerPoint</Application>
  <PresentationFormat>와이드스크린</PresentationFormat>
  <Paragraphs>155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2022-09-06T06:52:52Z</dcterms:modified>
</cp:coreProperties>
</file>