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발람은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축복하는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여기시는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전처럼</a:t>
            </a:r>
            <a:r>
              <a:rPr dirty="0"/>
              <a:t> </a:t>
            </a:r>
            <a:r>
              <a:rPr dirty="0" err="1"/>
              <a:t>주술에</a:t>
            </a:r>
            <a:r>
              <a:rPr dirty="0"/>
              <a:t> </a:t>
            </a:r>
            <a:r>
              <a:rPr dirty="0" err="1"/>
              <a:t>의존하지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광야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when Balaam saw that it pleased the LORD to bless Israel,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resort to sorcery as at other times,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turned his face toward the desert.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38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손바닥을</a:t>
            </a:r>
            <a:r>
              <a:rPr dirty="0"/>
              <a:t> </a:t>
            </a:r>
            <a:r>
              <a:rPr dirty="0" err="1"/>
              <a:t>마주쳤습니다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저주하라고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불렀다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번이나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축복했다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Balak's</a:t>
            </a:r>
            <a:r>
              <a:rPr dirty="0"/>
              <a:t> anger burned against Balaam. He struck his hands together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him, "I summoned you to curse my enemies,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blessed them these three times.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8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꺼져라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귀하게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주겠다고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대접받지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9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leave at once and go home! I said I would reward you handsomely,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has kept you from being rewarded."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8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발락에게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5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Balaam answered </a:t>
            </a:r>
            <a:r>
              <a:rPr dirty="0" err="1"/>
              <a:t>Balak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"Did I not tell the messengers you sent me,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9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‘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찬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 </a:t>
            </a:r>
            <a:r>
              <a:rPr dirty="0" err="1"/>
              <a:t>해도</a:t>
            </a:r>
            <a:r>
              <a:rPr lang="ko-KR" altLang="en-US" dirty="0"/>
              <a:t> </a:t>
            </a:r>
            <a:r>
              <a:rPr dirty="0" err="1"/>
              <a:t>나는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좋든</a:t>
            </a:r>
            <a:r>
              <a:rPr dirty="0"/>
              <a:t> </a:t>
            </a:r>
            <a:r>
              <a:rPr dirty="0" err="1"/>
              <a:t>나쁘든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어긋나는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없습니다’라고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41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`Even if </a:t>
            </a:r>
            <a:r>
              <a:rPr dirty="0" err="1"/>
              <a:t>Balak</a:t>
            </a:r>
            <a:r>
              <a:rPr dirty="0"/>
              <a:t> gave me his palace filled with silver and gold,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could not do anything of my own accord, good or bad,</a:t>
            </a:r>
            <a:r>
              <a:rPr lang="ko-KR" altLang="en-US" dirty="0"/>
              <a:t> </a:t>
            </a:r>
            <a:r>
              <a:rPr lang="en-GB" dirty="0"/>
              <a:t>t</a:t>
            </a:r>
            <a:r>
              <a:rPr dirty="0"/>
              <a:t>o go beyond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command of the LORD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dirty="0"/>
              <a:t>and I must say only what the LORD says'?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백성에게로</a:t>
            </a:r>
            <a:r>
              <a:rPr dirty="0"/>
              <a:t> </a:t>
            </a:r>
            <a:r>
              <a:rPr dirty="0" err="1"/>
              <a:t>돌아갑니다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백성에게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할지에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당신께</a:t>
            </a:r>
            <a:r>
              <a:rPr dirty="0"/>
              <a:t> </a:t>
            </a:r>
            <a:r>
              <a:rPr dirty="0" err="1"/>
              <a:t>조언을</a:t>
            </a:r>
            <a:r>
              <a:rPr dirty="0"/>
              <a:t> </a:t>
            </a:r>
            <a:r>
              <a:rPr dirty="0" err="1"/>
              <a:t>드리도록</a:t>
            </a:r>
            <a:r>
              <a:rPr dirty="0"/>
              <a:t> </a:t>
            </a:r>
            <a:r>
              <a:rPr dirty="0" err="1"/>
              <a:t>하겠습니다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7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am going back to my people, but come, let me warn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what this people will do to your people in days to come."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브올의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완전한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말하노라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7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uttered his oracle: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"</a:t>
            </a:r>
            <a:r>
              <a:rPr dirty="0"/>
              <a:t>The oracle of Balaam son of </a:t>
            </a:r>
            <a:r>
              <a:rPr dirty="0" err="1"/>
              <a:t>Beor</a:t>
            </a:r>
            <a:r>
              <a:rPr dirty="0"/>
              <a:t>, the oracle of one whose eye sees clearly,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들으며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지식이</a:t>
            </a:r>
            <a:r>
              <a:rPr dirty="0"/>
              <a:t> </a:t>
            </a:r>
            <a:r>
              <a:rPr dirty="0" err="1"/>
              <a:t>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보며</a:t>
            </a:r>
            <a:r>
              <a:rPr dirty="0"/>
              <a:t> </a:t>
            </a:r>
            <a:r>
              <a:rPr dirty="0" err="1"/>
              <a:t>엎드리나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열린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말하노라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oracle of one who hears the words of God,</a:t>
            </a:r>
            <a:r>
              <a:rPr lang="ko-KR" altLang="en-US" dirty="0"/>
              <a:t> </a:t>
            </a:r>
            <a:r>
              <a:rPr dirty="0"/>
              <a:t>who has knowledge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Most High, who sees a vision from the Almighty,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falls prostrate, and whose eyes are opened: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보지만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바라보지만</a:t>
            </a:r>
            <a:r>
              <a:rPr dirty="0"/>
              <a:t> </a:t>
            </a:r>
            <a:r>
              <a:rPr dirty="0" err="1"/>
              <a:t>가깝지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별이</a:t>
            </a:r>
            <a:r>
              <a:rPr dirty="0"/>
              <a:t> </a:t>
            </a:r>
            <a:r>
              <a:rPr dirty="0" err="1"/>
              <a:t>야곱에게서</a:t>
            </a:r>
            <a:r>
              <a:rPr dirty="0"/>
              <a:t> </a:t>
            </a:r>
            <a:r>
              <a:rPr dirty="0" err="1"/>
              <a:t>나오며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규가</a:t>
            </a:r>
            <a:r>
              <a:rPr dirty="0"/>
              <a:t> </a:t>
            </a:r>
            <a:r>
              <a:rPr dirty="0" err="1"/>
              <a:t>이스라엘에게서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이마를</a:t>
            </a:r>
            <a:r>
              <a:rPr dirty="0"/>
              <a:t> </a:t>
            </a:r>
            <a:r>
              <a:rPr dirty="0" err="1"/>
              <a:t>깨뜨리며</a:t>
            </a:r>
            <a:r>
              <a:rPr dirty="0"/>
              <a:t> </a:t>
            </a:r>
            <a:r>
              <a:rPr dirty="0" err="1"/>
              <a:t>셋의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해골을</a:t>
            </a:r>
            <a:r>
              <a:rPr dirty="0"/>
              <a:t> </a:t>
            </a:r>
            <a:r>
              <a:rPr dirty="0" err="1"/>
              <a:t>깨뜨릴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16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see him, but not now; I behold him, but not near.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star will come out of Jacob; a scepter will rise out of Israel.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crush the foreheads of Moab, the skulls of all the sons of </a:t>
            </a:r>
            <a:r>
              <a:rPr dirty="0" err="1"/>
              <a:t>Sheth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에돔이</a:t>
            </a:r>
            <a:r>
              <a:rPr dirty="0"/>
              <a:t> </a:t>
            </a:r>
            <a:r>
              <a:rPr dirty="0" err="1"/>
              <a:t>정복당하고</a:t>
            </a:r>
            <a:r>
              <a:rPr dirty="0"/>
              <a:t> </a:t>
            </a:r>
            <a:r>
              <a:rPr dirty="0" err="1"/>
              <a:t>원수</a:t>
            </a:r>
            <a:r>
              <a:rPr dirty="0"/>
              <a:t> </a:t>
            </a:r>
            <a:r>
              <a:rPr dirty="0" err="1"/>
              <a:t>세일이</a:t>
            </a:r>
            <a:r>
              <a:rPr dirty="0"/>
              <a:t> </a:t>
            </a:r>
            <a:r>
              <a:rPr dirty="0" err="1"/>
              <a:t>정복당하겠지만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떨칠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1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Edom will be conquered; </a:t>
            </a:r>
            <a:r>
              <a:rPr dirty="0" err="1"/>
              <a:t>Seir</a:t>
            </a:r>
            <a:r>
              <a:rPr dirty="0"/>
              <a:t>, his enemy,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conquered,</a:t>
            </a:r>
            <a:r>
              <a:rPr lang="ko-KR" altLang="en-US" dirty="0"/>
              <a:t> </a:t>
            </a:r>
            <a:r>
              <a:rPr dirty="0"/>
              <a:t>but Israel will grow strong.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한 통치자가 야곱에게서 나와 그 성의 살아남은 사람들을 멸망시킬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ruler will come out of Jacob and destroy the survivors of the city."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지파별로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88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Balaam looked out and saw Israel encamped tribe by tribe,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of God came upon him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75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아말렉을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아말렉은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최고지만</a:t>
            </a:r>
            <a:r>
              <a:rPr dirty="0"/>
              <a:t> </a:t>
            </a:r>
            <a:r>
              <a:rPr dirty="0" err="1"/>
              <a:t>결국에는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29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Balaam saw Amalek and uttered his oracle: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"Amalek was first among the nations, but he will come to ruin at last."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가인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안전하니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둥지가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있음이라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9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saw the Kenites and uttered his oracle: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dwelling place is secure, your nest is set in a rock;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그러나 가인이 완전히 멸망하리니 앗시리아가 너를 사로잡을 때로다.”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you Kenites will be destroyed when Asshur takes you captive."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3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</a:t>
            </a:r>
            <a:r>
              <a:rPr dirty="0"/>
              <a:t>,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살아남을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uttered his oracle: "Ah, who can live when God does this?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배들이</a:t>
            </a:r>
            <a:r>
              <a:rPr dirty="0"/>
              <a:t> </a:t>
            </a:r>
            <a:r>
              <a:rPr dirty="0" err="1"/>
              <a:t>키프로스</a:t>
            </a:r>
            <a:r>
              <a:rPr dirty="0"/>
              <a:t> </a:t>
            </a:r>
            <a:r>
              <a:rPr dirty="0" err="1"/>
              <a:t>해변으로부터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앗시리아를</a:t>
            </a:r>
            <a:r>
              <a:rPr dirty="0"/>
              <a:t> </a:t>
            </a:r>
            <a:r>
              <a:rPr dirty="0" err="1"/>
              <a:t>짓누르고</a:t>
            </a:r>
            <a:r>
              <a:rPr dirty="0"/>
              <a:t> </a:t>
            </a:r>
            <a:r>
              <a:rPr dirty="0" err="1"/>
              <a:t>에벨을</a:t>
            </a:r>
            <a:r>
              <a:rPr dirty="0"/>
              <a:t> </a:t>
            </a:r>
            <a:r>
              <a:rPr dirty="0" err="1"/>
              <a:t>짓누를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멸망당할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6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Ships will come from the shores of </a:t>
            </a:r>
            <a:r>
              <a:rPr dirty="0" err="1"/>
              <a:t>Kittim</a:t>
            </a:r>
            <a:r>
              <a:rPr dirty="0"/>
              <a:t>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subdue </a:t>
            </a:r>
            <a:r>
              <a:rPr dirty="0" err="1"/>
              <a:t>Asshur</a:t>
            </a:r>
            <a:r>
              <a:rPr dirty="0"/>
              <a:t> and Eber, but they too will come to ruin."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그러고 나서 발람이 일어나 자기 집으로 돌아갔으며 발락 역시 자기 길을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Balaam got up and returned home and Balak went his own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브올의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말하며</a:t>
            </a:r>
            <a:r>
              <a:rPr lang="ko-KR" altLang="en-US"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완전한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말하노라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7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uttered his oracle: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oracle of Balaam son of </a:t>
            </a:r>
            <a:r>
              <a:rPr dirty="0" err="1"/>
              <a:t>Beor</a:t>
            </a:r>
            <a:r>
              <a:rPr dirty="0"/>
              <a:t>, the oracle of one whose eye sees clearly,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들으며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엎드리나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열린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말하노라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73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oracle of one who hears the words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sees a vision from the Almighty, who falls prostrate,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whose eyes are opened: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1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야곱이여</a:t>
            </a:r>
            <a:r>
              <a:rPr dirty="0"/>
              <a:t>,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장막이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아름다우며</a:t>
            </a:r>
            <a:r>
              <a:rPr dirty="0"/>
              <a:t> </a:t>
            </a:r>
            <a:r>
              <a:rPr dirty="0" err="1"/>
              <a:t>이스라엘이여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아름다우냐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2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beautiful are your tents,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Jacob, your dwelling places, O Israel!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펼쳐진</a:t>
            </a:r>
            <a:r>
              <a:rPr dirty="0"/>
              <a:t> 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강가의</a:t>
            </a:r>
            <a:r>
              <a:rPr dirty="0"/>
              <a:t> </a:t>
            </a:r>
            <a:r>
              <a:rPr dirty="0" err="1"/>
              <a:t>정원</a:t>
            </a:r>
            <a:r>
              <a:rPr dirty="0"/>
              <a:t> </a:t>
            </a:r>
            <a:r>
              <a:rPr dirty="0" err="1"/>
              <a:t>같으며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심으신</a:t>
            </a:r>
            <a:r>
              <a:rPr dirty="0"/>
              <a:t> </a:t>
            </a:r>
            <a:r>
              <a:rPr dirty="0" err="1"/>
              <a:t>알로에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물가의</a:t>
            </a:r>
            <a:r>
              <a:rPr dirty="0"/>
              <a:t> </a:t>
            </a:r>
            <a:r>
              <a:rPr dirty="0" err="1"/>
              <a:t>백향목</a:t>
            </a:r>
            <a:r>
              <a:rPr dirty="0"/>
              <a:t> </a:t>
            </a:r>
            <a:r>
              <a:rPr dirty="0" err="1"/>
              <a:t>같구나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08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"Like valleys they spread out, like gardens beside a river,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aloes planted by the LORD, like cedars beside the waters.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가지로부터는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흘러넘치고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씨들은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아각보다</a:t>
            </a:r>
            <a:r>
              <a:rPr dirty="0"/>
              <a:t> </a:t>
            </a:r>
            <a:r>
              <a:rPr dirty="0" err="1"/>
              <a:t>클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왕국은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6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Water will flow from their buckets; their seed will have abundant water.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"Their king will be greater than Agag; their kingdom will be exalted.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들소의</a:t>
            </a:r>
            <a:r>
              <a:rPr dirty="0"/>
              <a:t> </a:t>
            </a:r>
            <a:r>
              <a:rPr dirty="0" err="1"/>
              <a:t>뿔과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원수의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삼키고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박살내며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화살로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꿰뚫는다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6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"God brought them out of Egypt; they have the strength of a wild ox.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devour hostile nations and break their bones in pieces;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arrows they pierce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730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수사자와</a:t>
            </a:r>
            <a:r>
              <a:rPr dirty="0"/>
              <a:t> </a:t>
            </a:r>
            <a:r>
              <a:rPr dirty="0" err="1"/>
              <a:t>암사자처럼</a:t>
            </a:r>
            <a:r>
              <a:rPr dirty="0"/>
              <a:t> </a:t>
            </a:r>
            <a:r>
              <a:rPr dirty="0" err="1"/>
              <a:t>웅크리며</a:t>
            </a:r>
            <a:r>
              <a:rPr dirty="0"/>
              <a:t> </a:t>
            </a:r>
            <a:r>
              <a:rPr dirty="0" err="1"/>
              <a:t>엎드리니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깨우랴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축복하는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저주하는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24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lion they crouch and lie down, like a lioness -- who dares to rouse them?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"May those who bless you be blessed and those who curse you be cursed!"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1302</Words>
  <Application>Microsoft Macintosh PowerPoint</Application>
  <PresentationFormat>와이드스크린</PresentationFormat>
  <Paragraphs>128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2022-09-06T06:58:05Z</dcterms:modified>
</cp:coreProperties>
</file>