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싯딤에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여인들과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저지르기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Israel was staying in Shittim,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began to indulge in sexual immorality with Moabite women,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“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비느하스가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열심을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줌으로써</a:t>
            </a:r>
            <a:r>
              <a:rPr lang="ko-KR" altLang="en-US" dirty="0">
                <a:latin typeface="나눔고딕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</a:t>
            </a:r>
            <a:r>
              <a:rPr dirty="0" err="1"/>
              <a:t>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향한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돌이켰으니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질투심으로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파멸하지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"Phinehas son of </a:t>
            </a:r>
            <a:r>
              <a:rPr dirty="0" err="1"/>
              <a:t>Eleazar</a:t>
            </a:r>
            <a:r>
              <a:rPr dirty="0"/>
              <a:t>, the son of Aaron, the priest, has turned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anger away from the Israelites; for he was as zealous as I am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honor among them, so that in my zeal I did not put an end to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그러므로 내가 비느하스와 평화의 언약을 맺는다고 말하여라.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tell him I am making my covenant of peace with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비느하스와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후손들에게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제사장직의</a:t>
            </a:r>
            <a:r>
              <a:rPr dirty="0"/>
              <a:t> </a:t>
            </a:r>
            <a:r>
              <a:rPr dirty="0" err="1"/>
              <a:t>언약이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열심을</a:t>
            </a:r>
            <a:r>
              <a:rPr dirty="0"/>
              <a:t> </a:t>
            </a:r>
            <a:r>
              <a:rPr dirty="0" err="1"/>
              <a:t>내서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속죄했기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his descendants will have a covenant of a lasting priesthood,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zealous for the honor of his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atonement for the Israelites."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이름은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살루의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시므리였습니다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45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 of the Israelite who was killed with the Midianite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</a:t>
            </a:r>
            <a:r>
              <a:rPr dirty="0" err="1"/>
              <a:t>Zimri</a:t>
            </a:r>
            <a:r>
              <a:rPr dirty="0"/>
              <a:t> son of </a:t>
            </a:r>
            <a:r>
              <a:rPr dirty="0" err="1"/>
              <a:t>Salu</a:t>
            </a:r>
            <a:r>
              <a:rPr dirty="0"/>
              <a:t>, the leader of a </a:t>
            </a:r>
            <a:r>
              <a:rPr dirty="0" err="1"/>
              <a:t>Simeonite</a:t>
            </a:r>
            <a:r>
              <a:rPr dirty="0"/>
              <a:t> family.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이름은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족장인</a:t>
            </a:r>
            <a:r>
              <a:rPr dirty="0"/>
              <a:t> </a:t>
            </a:r>
            <a:r>
              <a:rPr dirty="0" err="1"/>
              <a:t>수르의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고스비였습니다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2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name of the Midianite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put to death was </a:t>
            </a:r>
            <a:r>
              <a:rPr dirty="0" err="1"/>
              <a:t>Cozbi</a:t>
            </a:r>
            <a:r>
              <a:rPr dirty="0"/>
              <a:t> daughter of </a:t>
            </a:r>
            <a:r>
              <a:rPr dirty="0" err="1"/>
              <a:t>Zur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tribal chief of a Midianite family.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“미디안 사람들을 원수로 여겨 죽여라.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"Treat the Midianites as enemies and kill them,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, </a:t>
            </a:r>
            <a:r>
              <a:rPr dirty="0" err="1"/>
              <a:t>브올의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죽은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자매인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지도자의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고스비의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괴롭혔기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0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treated you as enemies when they deceived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affair of </a:t>
            </a:r>
            <a:r>
              <a:rPr dirty="0" err="1"/>
              <a:t>Peor</a:t>
            </a:r>
            <a:r>
              <a:rPr dirty="0"/>
              <a:t> and their sister </a:t>
            </a:r>
            <a:r>
              <a:rPr dirty="0" err="1"/>
              <a:t>Cozbi</a:t>
            </a:r>
            <a:r>
              <a:rPr dirty="0"/>
              <a:t>, the daughter of a Midianite leader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who was killed when the plague came as a result of </a:t>
            </a:r>
            <a:r>
              <a:rPr dirty="0" err="1"/>
              <a:t>Peor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희생제사에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초청했습니다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invited them to the sacrifices to their gods.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he people ate and bowed down before these gods.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바알브올의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참여하게</a:t>
            </a:r>
            <a:r>
              <a:rPr dirty="0"/>
              <a:t> </a:t>
            </a:r>
            <a:r>
              <a:rPr dirty="0" err="1"/>
              <a:t>됐으므로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6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Israel joined in worshiping the Baal of </a:t>
            </a:r>
            <a:r>
              <a:rPr dirty="0" err="1"/>
              <a:t>Peor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LORD's anger burned against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대낮에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렇게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이스라엘에게서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"Take all the leaders of these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kill them and expose them in broad daylight before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LORD's fierce anger may turn away from Israel."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재판관들에게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바알브올의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참여했던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said to Israel's judges,</a:t>
            </a:r>
            <a:r>
              <a:rPr lang="ko-KR" altLang="en-US" dirty="0"/>
              <a:t> </a:t>
            </a:r>
            <a:r>
              <a:rPr dirty="0"/>
              <a:t>"Each of you must put to death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of your men who have joined in worshiping the Baal of </a:t>
            </a:r>
            <a:r>
              <a:rPr dirty="0" err="1"/>
              <a:t>Peor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형제들에게로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마침</a:t>
            </a:r>
            <a:r>
              <a:rPr dirty="0"/>
              <a:t>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입구에서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8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 Israelite man brought to his family a Midianite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 before the eyes of Moses and the whole assembly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weeping at the entrance to the Tent of Meeting.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엘르아살의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비느하스가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9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Phinehas son of </a:t>
            </a:r>
            <a:r>
              <a:rPr dirty="0" err="1"/>
              <a:t>Eleazar</a:t>
            </a:r>
            <a:r>
              <a:rPr dirty="0"/>
              <a:t>, the son of Aaron, the priest, saw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the assembly, took a spear in his hand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948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쫓아가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방까지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뚫리기까지</a:t>
            </a:r>
            <a:r>
              <a:rPr dirty="0"/>
              <a:t> </a:t>
            </a:r>
            <a:r>
              <a:rPr dirty="0" err="1"/>
              <a:t>찔렀습니다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멈추었습니다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followed the Israelite into the tent.</a:t>
            </a:r>
            <a:r>
              <a:rPr lang="ko-KR" altLang="en-US" dirty="0"/>
              <a:t> </a:t>
            </a:r>
            <a:r>
              <a:rPr dirty="0"/>
              <a:t>He drove the spear through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of them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dirty="0"/>
              <a:t>through the Israelite and into the woman's body.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plague against the Israelites was stopped;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재앙으로 죽은 사람이 2만 4,000명이었습니다.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those who died in the plague numbered 24,000.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864</Words>
  <Application>Microsoft Macintosh PowerPoint</Application>
  <PresentationFormat>와이드스크린</PresentationFormat>
  <Paragraphs>92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2022-09-06T07:03:08Z</dcterms:modified>
</cp:coreProperties>
</file>