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the plague the LORD said to Moses and Eleazar son of Aaron, the priest,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고라와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죽고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250명을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본보기가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opened its mouth and swallowed them along with </a:t>
            </a:r>
            <a:r>
              <a:rPr dirty="0" err="1"/>
              <a:t>Korah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followers died when the fire devoured the 250 men.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served as a warning sign.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고라의 자손은 죽지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line of Korah, however, did not die out.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시므온의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느무엘에게서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느무엘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야민에게서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야민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야긴에게서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야긴</a:t>
            </a:r>
            <a:r>
              <a:rPr dirty="0"/>
              <a:t> </a:t>
            </a:r>
            <a:r>
              <a:rPr dirty="0" err="1"/>
              <a:t>가족과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Simeon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Nemuel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/>
              <a:t>the </a:t>
            </a:r>
            <a:r>
              <a:rPr dirty="0" err="1"/>
              <a:t>Nemuelite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Jamin</a:t>
            </a:r>
            <a:r>
              <a:rPr dirty="0"/>
              <a:t>, the </a:t>
            </a:r>
            <a:r>
              <a:rPr dirty="0" err="1"/>
              <a:t>Jaminite</a:t>
            </a:r>
            <a:r>
              <a:rPr dirty="0"/>
              <a:t> clan;</a:t>
            </a:r>
            <a:r>
              <a:rPr lang="ko-KR" altLang="en-US" dirty="0"/>
              <a:t> </a:t>
            </a:r>
            <a:r>
              <a:rPr dirty="0"/>
              <a:t>through </a:t>
            </a:r>
            <a:r>
              <a:rPr dirty="0" err="1"/>
              <a:t>Jakin</a:t>
            </a:r>
            <a:r>
              <a:rPr dirty="0"/>
              <a:t>, the </a:t>
            </a:r>
            <a:r>
              <a:rPr dirty="0" err="1"/>
              <a:t>Jakinite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세라에게서 난 세라 가족과 사울에게서 난 사울 가족이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Zerah, the Zerahite clan; through Shaul, the Shaulite clan.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이들이 시므온 지파의 가족들로서 그 수는 2만 2,200명이었습니다.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Simeon; there were 22,200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스본에게서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스본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학기에게서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학기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수니에게서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수니</a:t>
            </a:r>
            <a:r>
              <a:rPr dirty="0"/>
              <a:t> </a:t>
            </a:r>
            <a:r>
              <a:rPr dirty="0" err="1"/>
              <a:t>가족과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Gad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Zephon</a:t>
            </a:r>
            <a:r>
              <a:rPr dirty="0"/>
              <a:t>, the </a:t>
            </a:r>
            <a:r>
              <a:rPr dirty="0" err="1"/>
              <a:t>Zephonite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Haggi</a:t>
            </a:r>
            <a:r>
              <a:rPr dirty="0"/>
              <a:t>, the </a:t>
            </a:r>
            <a:r>
              <a:rPr dirty="0" err="1"/>
              <a:t>Haggite</a:t>
            </a:r>
            <a:r>
              <a:rPr dirty="0"/>
              <a:t> clan; through </a:t>
            </a:r>
            <a:r>
              <a:rPr dirty="0" err="1"/>
              <a:t>Shuni</a:t>
            </a:r>
            <a:r>
              <a:rPr dirty="0"/>
              <a:t>, the </a:t>
            </a:r>
            <a:r>
              <a:rPr dirty="0" err="1"/>
              <a:t>Shunite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오스니에게서 난 오스니 가족과 에리에게서 난 에리 가족과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Ozni, the Oznite clan; through Eri, the Erite clan;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아롯에게서 난 아롯 가족과 아렐리에게서 난 아렐리 가족이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Arodi, the Arodite clan; through Areli, the Arelite clan.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이들이 갓 지파의 가족들로서 그 수는 4만 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Gad; those numbered were 40,500.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유다의 아들은 에르와 오난이었는데 에르와 오난은 가나안에서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Er and Onan were sons of Judah, but they died in Canaan.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9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'20세 </a:t>
            </a:r>
            <a:r>
              <a:rPr dirty="0" err="1"/>
              <a:t>이상으로서</a:t>
            </a:r>
            <a:r>
              <a:rPr dirty="0"/>
              <a:t> </a:t>
            </a:r>
            <a:r>
              <a:rPr dirty="0" err="1"/>
              <a:t>군대에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가문별로</a:t>
            </a:r>
            <a:r>
              <a:rPr dirty="0"/>
              <a:t> </a:t>
            </a:r>
            <a:r>
              <a:rPr dirty="0" err="1"/>
              <a:t>등록해</a:t>
            </a:r>
            <a:r>
              <a:rPr lang="ko-KR" altLang="en-US"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세라</a:t>
            </a:r>
            <a:r>
              <a:rPr dirty="0"/>
              <a:t>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3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 census of the whole Israelite community by families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twenty years old or more who are able to serve in the army of Israel."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셀라에게서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셀라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베레스에게서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베레스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세라에게서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세라</a:t>
            </a:r>
            <a:r>
              <a:rPr dirty="0"/>
              <a:t> </a:t>
            </a:r>
            <a:r>
              <a:rPr dirty="0" err="1"/>
              <a:t>가족이었습니다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Judah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Shelah, the </a:t>
            </a:r>
            <a:r>
              <a:rPr dirty="0" err="1"/>
              <a:t>Shelanite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Perez, the </a:t>
            </a:r>
            <a:r>
              <a:rPr dirty="0" err="1"/>
              <a:t>Perezite</a:t>
            </a:r>
            <a:r>
              <a:rPr dirty="0"/>
              <a:t> clan; through Zerah, the </a:t>
            </a:r>
            <a:r>
              <a:rPr dirty="0" err="1"/>
              <a:t>Zerahite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베레스의 자손들은 헤스론에게서 난 헤스론 가족과 하물에게서 난 하물 가족이었습니다.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Perez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Hezron</a:t>
            </a:r>
            <a:r>
              <a:rPr dirty="0"/>
              <a:t>, the </a:t>
            </a:r>
            <a:r>
              <a:rPr dirty="0" err="1"/>
              <a:t>Hezronite</a:t>
            </a:r>
            <a:r>
              <a:rPr dirty="0"/>
              <a:t> clan; through </a:t>
            </a:r>
            <a:r>
              <a:rPr dirty="0" err="1"/>
              <a:t>Hamul</a:t>
            </a:r>
            <a:r>
              <a:rPr dirty="0"/>
              <a:t>, the </a:t>
            </a:r>
            <a:r>
              <a:rPr dirty="0" err="1"/>
              <a:t>Hamulite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이들은 유다 지파의 가족들로서 그 수는 7만 6,500명이었습니다.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Judah; those numbered were 76,500.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잇사갈의 자손들은 그 가족대로 돌라에게서 난 돌라 가족과 부와에게서 난 부와 가족과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Issachar by their clans were: through Tola, the Tolaite clan; through Puah, the Puite clan;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야숩에게서 난 야숩 가족과 시므론에게서 난 시므론 가족이었는데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Jashub, the Jashubite clan; through Shimron, the Shimronite clan.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이들은 잇사갈 지파의 가족들로서 그 수는 6만 4,300명이었습니다.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Issachar; those numbered were 64,300.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스불론의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세렛에게서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세렛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엘론에게서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엘론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얄르엘에게서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얄르엘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Zebulun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Sered</a:t>
            </a:r>
            <a:r>
              <a:rPr dirty="0"/>
              <a:t>, the </a:t>
            </a:r>
            <a:r>
              <a:rPr dirty="0" err="1"/>
              <a:t>Seredite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 err="1"/>
              <a:t>hrough</a:t>
            </a:r>
            <a:r>
              <a:rPr dirty="0"/>
              <a:t> Elon,</a:t>
            </a:r>
            <a:r>
              <a:rPr lang="ko-KR" altLang="en-US" dirty="0"/>
              <a:t> </a:t>
            </a:r>
            <a:r>
              <a:rPr dirty="0"/>
              <a:t>the </a:t>
            </a:r>
            <a:r>
              <a:rPr dirty="0" err="1"/>
              <a:t>Elonite</a:t>
            </a:r>
            <a:r>
              <a:rPr dirty="0"/>
              <a:t> clan; through </a:t>
            </a:r>
            <a:r>
              <a:rPr dirty="0" err="1"/>
              <a:t>Jahleel</a:t>
            </a:r>
            <a:r>
              <a:rPr dirty="0"/>
              <a:t>, the </a:t>
            </a:r>
            <a:r>
              <a:rPr dirty="0" err="1"/>
              <a:t>Jahleelite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이들은 스불론 지파의 가족들로서 그 수는 6만 500명이었습니다.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Zebulun; those numbered were 60,500.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요셉의 아들들은 가족별로 므낫세와 에브라임입니다.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0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Joseph by their clans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Manasseh and Ephraim were: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마길에게서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마길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길르앗에게서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가족이었습니다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Manasseh: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Makir</a:t>
            </a:r>
            <a:r>
              <a:rPr dirty="0"/>
              <a:t>, the </a:t>
            </a:r>
            <a:r>
              <a:rPr dirty="0" err="1"/>
              <a:t>Makirite</a:t>
            </a:r>
            <a:r>
              <a:rPr dirty="0"/>
              <a:t> clan (</a:t>
            </a:r>
            <a:r>
              <a:rPr dirty="0" err="1"/>
              <a:t>Makir</a:t>
            </a:r>
            <a:r>
              <a:rPr dirty="0"/>
              <a:t> was the father of Gilead);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Gilead, the </a:t>
            </a:r>
            <a:r>
              <a:rPr dirty="0" err="1"/>
              <a:t>Gileadite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건너편의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4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on the plains of Moab by the Jordan across from Jericho,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</a:t>
            </a:r>
            <a:r>
              <a:rPr dirty="0" err="1"/>
              <a:t>Eleazar</a:t>
            </a:r>
            <a:r>
              <a:rPr dirty="0"/>
              <a:t> the priest spoke with them and said,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길르앗의 자손들은 이에셀에게서 난 이에셀 가족과 헬렉에게서 난 헬렉 가족과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Gilead: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Iezer</a:t>
            </a:r>
            <a:r>
              <a:rPr dirty="0"/>
              <a:t>, the </a:t>
            </a:r>
            <a:r>
              <a:rPr dirty="0" err="1"/>
              <a:t>Iezerite</a:t>
            </a:r>
            <a:r>
              <a:rPr dirty="0"/>
              <a:t> clan; through </a:t>
            </a:r>
            <a:r>
              <a:rPr dirty="0" err="1"/>
              <a:t>Helek</a:t>
            </a:r>
            <a:r>
              <a:rPr dirty="0"/>
              <a:t>, the </a:t>
            </a:r>
            <a:r>
              <a:rPr dirty="0" err="1"/>
              <a:t>Helekite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아스리엘에게서 난 아스리엘 가족과 세겜에게서 난 세겜 가족과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Asriel, the Asrielite clan; through Shechem, the Shechemite clan;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스미다에게서 난 스미다 가족과 헤벨에게서 난 헤벨 가족이었습니다.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Shemida, the Shemidaite clan; through Hepher, the Hepherite clan.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7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헤벨의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슬로브핫은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딸뿐이었습니다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슬로브핫의</a:t>
            </a:r>
            <a:r>
              <a:rPr dirty="0"/>
              <a:t>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노아</a:t>
            </a:r>
            <a:r>
              <a:rPr dirty="0"/>
              <a:t>, </a:t>
            </a:r>
            <a:r>
              <a:rPr dirty="0" err="1"/>
              <a:t>호글라</a:t>
            </a:r>
            <a:r>
              <a:rPr dirty="0"/>
              <a:t>, </a:t>
            </a:r>
            <a:r>
              <a:rPr dirty="0" err="1"/>
              <a:t>밀가</a:t>
            </a:r>
            <a:r>
              <a:rPr dirty="0"/>
              <a:t>, </a:t>
            </a:r>
            <a:r>
              <a:rPr dirty="0" err="1"/>
              <a:t>디르사입니다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7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Zelophehad</a:t>
            </a:r>
            <a:r>
              <a:rPr dirty="0"/>
              <a:t> son of </a:t>
            </a:r>
            <a:r>
              <a:rPr dirty="0" err="1"/>
              <a:t>Hepher</a:t>
            </a:r>
            <a:r>
              <a:rPr dirty="0"/>
              <a:t> had no sons;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only daughters, whose names were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Mahlah</a:t>
            </a:r>
            <a:r>
              <a:rPr dirty="0"/>
              <a:t>, Noah, </a:t>
            </a:r>
            <a:r>
              <a:rPr dirty="0" err="1"/>
              <a:t>Hoglah</a:t>
            </a:r>
            <a:r>
              <a:rPr dirty="0"/>
              <a:t>, </a:t>
            </a:r>
            <a:r>
              <a:rPr dirty="0" err="1"/>
              <a:t>Milcah</a:t>
            </a:r>
            <a:r>
              <a:rPr dirty="0"/>
              <a:t> and Tirzah.)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이들은 므낫세 지파의 가족들로서 그 수는 5만 2,700명이었습니다.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Manasseh; those numbered were 52,700.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수델라에게서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수델라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베겔에게서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베겔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다한에게서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다한</a:t>
            </a:r>
            <a:r>
              <a:rPr dirty="0"/>
              <a:t> </a:t>
            </a:r>
            <a:r>
              <a:rPr dirty="0" err="1"/>
              <a:t>가족이었습니다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86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Ephraim by their clans: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Shuthelah</a:t>
            </a:r>
            <a:r>
              <a:rPr dirty="0"/>
              <a:t>, the </a:t>
            </a:r>
            <a:r>
              <a:rPr dirty="0" err="1"/>
              <a:t>Shuthelahite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 err="1"/>
              <a:t>hrough</a:t>
            </a:r>
            <a:r>
              <a:rPr dirty="0"/>
              <a:t> Beker, the </a:t>
            </a:r>
            <a:r>
              <a:rPr dirty="0" err="1"/>
              <a:t>Bekerite</a:t>
            </a:r>
            <a:r>
              <a:rPr dirty="0"/>
              <a:t> clan; through </a:t>
            </a:r>
            <a:r>
              <a:rPr dirty="0" err="1"/>
              <a:t>Tahan</a:t>
            </a:r>
            <a:r>
              <a:rPr dirty="0"/>
              <a:t>, the </a:t>
            </a:r>
            <a:r>
              <a:rPr dirty="0" err="1"/>
              <a:t>Tahanite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수델라의 자손들은 에란에게서 난 에란 가족이었습니다.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descendants of Shuthelah: through Eran, the Eranite clan.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7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가족들로서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3만 2,500명이었습니다.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가족에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자손들이었습니다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1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clans of Ephraim; those numbered were 32,500.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Joseph by their clans.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벨라에게서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벨라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아스벨에게서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아스벨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아히람에게서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아히람</a:t>
            </a:r>
            <a:r>
              <a:rPr dirty="0"/>
              <a:t> </a:t>
            </a:r>
            <a:r>
              <a:rPr dirty="0" err="1"/>
              <a:t>가족과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Benjamin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Bela, the </a:t>
            </a:r>
            <a:r>
              <a:rPr dirty="0" err="1"/>
              <a:t>Belaite</a:t>
            </a:r>
            <a:r>
              <a:rPr dirty="0"/>
              <a:t> clan; through </a:t>
            </a:r>
            <a:r>
              <a:rPr dirty="0" err="1"/>
              <a:t>Ashbel</a:t>
            </a:r>
            <a:r>
              <a:rPr dirty="0"/>
              <a:t>, the </a:t>
            </a:r>
            <a:r>
              <a:rPr dirty="0" err="1"/>
              <a:t>Ashbelite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Ahiram</a:t>
            </a:r>
            <a:r>
              <a:rPr dirty="0"/>
              <a:t>, the </a:t>
            </a:r>
            <a:r>
              <a:rPr dirty="0" err="1"/>
              <a:t>Ahiramite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스부밤에게서 난 스부밤 가족이었습니다.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75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Shupham</a:t>
            </a:r>
            <a:r>
              <a:rPr dirty="0"/>
              <a:t>, the </a:t>
            </a:r>
            <a:r>
              <a:rPr dirty="0" err="1"/>
              <a:t>Shuphamite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Hupham</a:t>
            </a:r>
            <a:r>
              <a:rPr dirty="0"/>
              <a:t>, the </a:t>
            </a:r>
            <a:r>
              <a:rPr dirty="0" err="1"/>
              <a:t>Huphamite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5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20세 </a:t>
            </a:r>
            <a:r>
              <a:rPr dirty="0" err="1"/>
              <a:t>이상인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2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 census of the men twenty years old or 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Israelites who came out of Egypt: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벨라의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아릇과</a:t>
            </a:r>
            <a:r>
              <a:rPr dirty="0"/>
              <a:t> </a:t>
            </a:r>
            <a:r>
              <a:rPr dirty="0" err="1"/>
              <a:t>나아만이었습니다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아릇에게서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아릇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나아만에게서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나아만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Bela through </a:t>
            </a:r>
            <a:r>
              <a:rPr dirty="0" err="1"/>
              <a:t>Ard</a:t>
            </a:r>
            <a:r>
              <a:rPr dirty="0"/>
              <a:t> and Naaman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Ard</a:t>
            </a:r>
            <a:r>
              <a:rPr dirty="0"/>
              <a:t>, the </a:t>
            </a:r>
            <a:r>
              <a:rPr dirty="0" err="1"/>
              <a:t>Ardite</a:t>
            </a:r>
            <a:r>
              <a:rPr dirty="0"/>
              <a:t> clan; through Naaman, the </a:t>
            </a:r>
            <a:r>
              <a:rPr dirty="0" err="1"/>
              <a:t>Naamite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이들은 베냐민 지파의 가족들로서 그 수는 4만 5,600명이었습니다.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Benjamin; those numbered were 45,600.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수함에게서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수함</a:t>
            </a:r>
            <a:r>
              <a:rPr dirty="0"/>
              <a:t> </a:t>
            </a:r>
            <a:r>
              <a:rPr dirty="0" err="1"/>
              <a:t>가족이었습니다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가족에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단의</a:t>
            </a:r>
            <a:r>
              <a:rPr dirty="0"/>
              <a:t> </a:t>
            </a:r>
            <a:r>
              <a:rPr dirty="0" err="1"/>
              <a:t>자손이었습니다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Dan by their clans: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Shuham</a:t>
            </a:r>
            <a:r>
              <a:rPr dirty="0"/>
              <a:t>, the </a:t>
            </a:r>
            <a:r>
              <a:rPr dirty="0" err="1"/>
              <a:t>Shuhamite</a:t>
            </a:r>
            <a:r>
              <a:rPr dirty="0"/>
              <a:t> clan. These were the clans of Dan: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수함 가족의 수는 6만 4,400명이었습니다.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of them were Shuhamite clans; and those numbered were 64,400.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아셀의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임나에게서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임나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이스위에게서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이스위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브리아에게서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브리아</a:t>
            </a:r>
            <a:r>
              <a:rPr dirty="0"/>
              <a:t> </a:t>
            </a:r>
            <a:r>
              <a:rPr dirty="0" err="1"/>
              <a:t>가족이었습니다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Asher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Imnah</a:t>
            </a:r>
            <a:r>
              <a:rPr dirty="0"/>
              <a:t>, the </a:t>
            </a:r>
            <a:r>
              <a:rPr dirty="0" err="1"/>
              <a:t>Imnite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Ishvi</a:t>
            </a:r>
            <a:r>
              <a:rPr dirty="0"/>
              <a:t>, the </a:t>
            </a:r>
            <a:r>
              <a:rPr dirty="0" err="1"/>
              <a:t>Ishvite</a:t>
            </a:r>
            <a:r>
              <a:rPr dirty="0"/>
              <a:t> clan;</a:t>
            </a:r>
            <a:r>
              <a:rPr lang="ko-KR" altLang="en-US" dirty="0"/>
              <a:t> </a:t>
            </a:r>
            <a:r>
              <a:rPr dirty="0"/>
              <a:t>through </a:t>
            </a:r>
            <a:r>
              <a:rPr dirty="0" err="1"/>
              <a:t>Beriah</a:t>
            </a:r>
            <a:r>
              <a:rPr dirty="0"/>
              <a:t>, the </a:t>
            </a:r>
            <a:r>
              <a:rPr dirty="0" err="1"/>
              <a:t>Beriite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브리아의</a:t>
            </a:r>
            <a:r>
              <a:rPr dirty="0"/>
              <a:t> </a:t>
            </a:r>
            <a:r>
              <a:rPr dirty="0" err="1"/>
              <a:t>자손들로는</a:t>
            </a:r>
            <a:r>
              <a:rPr dirty="0"/>
              <a:t> </a:t>
            </a:r>
            <a:r>
              <a:rPr dirty="0" err="1"/>
              <a:t>헤벨에게서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헤벨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말기엘에게서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말기엘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through the descendants of </a:t>
            </a:r>
            <a:r>
              <a:rPr dirty="0" err="1"/>
              <a:t>Beriah</a:t>
            </a:r>
            <a:r>
              <a:rPr dirty="0"/>
              <a:t>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Heber, the </a:t>
            </a:r>
            <a:r>
              <a:rPr dirty="0" err="1"/>
              <a:t>Heberite</a:t>
            </a:r>
            <a:r>
              <a:rPr dirty="0"/>
              <a:t> clan; through </a:t>
            </a:r>
            <a:r>
              <a:rPr dirty="0" err="1"/>
              <a:t>Malkiel</a:t>
            </a:r>
            <a:r>
              <a:rPr dirty="0"/>
              <a:t>, the </a:t>
            </a:r>
            <a:r>
              <a:rPr dirty="0" err="1"/>
              <a:t>Malkielite</a:t>
            </a:r>
            <a:r>
              <a:rPr dirty="0"/>
              <a:t> clan.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아셀에게는 세라라는 이름의 딸이 하나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(Asher had a daughter named Serah.)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이들은 아셀의 가족들로서 그 수는 5만 3,400명이었습니다.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Asher; those numbered were 53,400.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납달리의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가족대로</a:t>
            </a:r>
            <a:r>
              <a:rPr dirty="0"/>
              <a:t> </a:t>
            </a:r>
            <a:r>
              <a:rPr dirty="0" err="1"/>
              <a:t>야셀에게서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야셀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구니에게서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구니</a:t>
            </a:r>
            <a:r>
              <a:rPr dirty="0"/>
              <a:t> </a:t>
            </a:r>
            <a:r>
              <a:rPr dirty="0" err="1"/>
              <a:t>가족과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Naphtali by their clans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Jahzeel</a:t>
            </a:r>
            <a:r>
              <a:rPr dirty="0"/>
              <a:t>, the </a:t>
            </a:r>
            <a:r>
              <a:rPr dirty="0" err="1"/>
              <a:t>Jahzeelite</a:t>
            </a:r>
            <a:r>
              <a:rPr dirty="0"/>
              <a:t> clan; through </a:t>
            </a:r>
            <a:r>
              <a:rPr dirty="0" err="1"/>
              <a:t>Guni</a:t>
            </a:r>
            <a:r>
              <a:rPr dirty="0"/>
              <a:t>, the </a:t>
            </a:r>
            <a:r>
              <a:rPr dirty="0" err="1"/>
              <a:t>Gunite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예셀에게서 난 예셀 가족과 실렘에게서 난 실렘 가족이었는데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Jezer, the Jezerite clan; through Shillem, the Shillemite clan.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르우벤은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맏아들입니다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하녹에게서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하녹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발루에게서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발루</a:t>
            </a:r>
            <a:r>
              <a:rPr dirty="0"/>
              <a:t> </a:t>
            </a:r>
            <a:r>
              <a:rPr dirty="0" err="1"/>
              <a:t>가족과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3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Reuben, the firstborn son of Israel, were: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</a:t>
            </a:r>
            <a:r>
              <a:rPr dirty="0" err="1"/>
              <a:t>Hanoch</a:t>
            </a:r>
            <a:r>
              <a:rPr dirty="0"/>
              <a:t>, the </a:t>
            </a:r>
            <a:r>
              <a:rPr dirty="0" err="1"/>
              <a:t>Hanochite</a:t>
            </a:r>
            <a:r>
              <a:rPr dirty="0"/>
              <a:t> clan; through </a:t>
            </a:r>
            <a:r>
              <a:rPr dirty="0" err="1"/>
              <a:t>Pallu</a:t>
            </a:r>
            <a:r>
              <a:rPr dirty="0"/>
              <a:t>, the </a:t>
            </a:r>
            <a:r>
              <a:rPr dirty="0" err="1"/>
              <a:t>Palluite</a:t>
            </a:r>
            <a:r>
              <a:rPr dirty="0"/>
              <a:t> clan;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이들은 납달리 가족들로서 그 수는 4만 5,400명이었습니다.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Naphtali; those numbered were 45,400.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이스라엘 남자들의 수는 다 합쳐 60만 1,730명이었습니다.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total number of the men of Israel was 601,730.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“등록된 사람의 수에 따라 땅을 유산으로 나눠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6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land is to be allotted to them as an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based on the number of names.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많으면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적으면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적게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수에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0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larger group give a larger inheritance,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 smaller group a smaller one;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is to receive its inheritance according to the number of those listed.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뽑아서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1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that the land is distributed by lot.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each group inherits will be according to the names for its ancestral tribe.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수가 많든 적든 간에 각자 제비를 뽑아서 유산을 받아야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inheritance is to be distributed by lot among the larger and smaller groups."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가족별로</a:t>
            </a:r>
            <a:r>
              <a:rPr dirty="0"/>
              <a:t> </a:t>
            </a:r>
            <a:r>
              <a:rPr dirty="0" err="1"/>
              <a:t>게르손에게서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고핫에게서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므라리에게서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가족이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2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Levites who were counted by their clans: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Gershon, the </a:t>
            </a:r>
            <a:r>
              <a:rPr dirty="0" err="1"/>
              <a:t>Gershonite</a:t>
            </a:r>
            <a:r>
              <a:rPr dirty="0"/>
              <a:t> clan;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Kohath, the Kohathite clan; through </a:t>
            </a:r>
            <a:r>
              <a:rPr dirty="0" err="1"/>
              <a:t>Merari</a:t>
            </a:r>
            <a:r>
              <a:rPr dirty="0"/>
              <a:t>, the Merarite clan.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가족은</a:t>
            </a:r>
            <a:r>
              <a:rPr dirty="0"/>
              <a:t> </a:t>
            </a:r>
            <a:r>
              <a:rPr dirty="0" err="1"/>
              <a:t>립니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헤브론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말리</a:t>
            </a:r>
            <a:r>
              <a:rPr dirty="0"/>
              <a:t> </a:t>
            </a:r>
            <a:r>
              <a:rPr dirty="0" err="1"/>
              <a:t>가족과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무시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고라</a:t>
            </a:r>
            <a:r>
              <a:rPr dirty="0"/>
              <a:t> </a:t>
            </a:r>
            <a:r>
              <a:rPr dirty="0" err="1"/>
              <a:t>가족이었습니다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고핫은</a:t>
            </a:r>
            <a:r>
              <a:rPr dirty="0"/>
              <a:t> </a:t>
            </a:r>
            <a:r>
              <a:rPr dirty="0" err="1"/>
              <a:t>아므람을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8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also were Levite clans: the </a:t>
            </a:r>
            <a:r>
              <a:rPr dirty="0" err="1"/>
              <a:t>Libnite</a:t>
            </a:r>
            <a:r>
              <a:rPr dirty="0"/>
              <a:t> clan,</a:t>
            </a:r>
            <a:r>
              <a:rPr lang="ko-KR" altLang="en-US" dirty="0"/>
              <a:t> </a:t>
            </a:r>
            <a:r>
              <a:rPr dirty="0"/>
              <a:t>the </a:t>
            </a:r>
            <a:r>
              <a:rPr dirty="0" err="1"/>
              <a:t>Hebronite</a:t>
            </a:r>
            <a:r>
              <a:rPr dirty="0"/>
              <a:t> clan,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Mahlite</a:t>
            </a:r>
            <a:r>
              <a:rPr dirty="0"/>
              <a:t> clan, the </a:t>
            </a:r>
            <a:r>
              <a:rPr dirty="0" err="1"/>
              <a:t>Mushite</a:t>
            </a:r>
            <a:r>
              <a:rPr dirty="0"/>
              <a:t> clan, the </a:t>
            </a:r>
            <a:r>
              <a:rPr dirty="0" err="1"/>
              <a:t>Korahite</a:t>
            </a:r>
            <a:r>
              <a:rPr dirty="0"/>
              <a:t> clan.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(Kohath was the forefather of Amram;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아므람의</a:t>
            </a:r>
            <a:r>
              <a:rPr dirty="0"/>
              <a:t>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요게벳으로서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딸이었는데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레위에게</a:t>
            </a:r>
            <a:r>
              <a:rPr dirty="0"/>
              <a:t> </a:t>
            </a:r>
            <a:r>
              <a:rPr dirty="0" err="1"/>
              <a:t>태어났습니다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아므람에게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누이</a:t>
            </a:r>
            <a:r>
              <a:rPr dirty="0"/>
              <a:t> </a:t>
            </a:r>
            <a:r>
              <a:rPr dirty="0" err="1"/>
              <a:t>미리암을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 of Amram's wife was Jochebed, a descendant of Levi,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born to the Levites in Egypt.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Amram she bore Aaron,</a:t>
            </a:r>
            <a:r>
              <a:rPr lang="ko-KR" altLang="en-US" dirty="0"/>
              <a:t> </a:t>
            </a:r>
            <a:r>
              <a:rPr dirty="0"/>
              <a:t>Moses and their sister Miriam.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헤스론에게서 난 헤스론 가족과 갈미에게서 난 갈미 가족이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Hezron, the Hezronite clan; through Carmi, the Carmite clan.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아론에게는 나답과 아비후와 엘르아살과 이다말이 태어났습니다.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Aaron was the father of Nadab and Abihu, Eleazar and Ithamar.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그러나 나답과 아비후는 금지된 불을 여호와 앞에 드리다가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3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Nadab and Abihu died when they made an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 with unauthorized fire.)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78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1개월 </a:t>
            </a:r>
            <a:r>
              <a:rPr dirty="0" err="1"/>
              <a:t>이상인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2만 3,000명이었습니다.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세지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male Levites a month old or more numbered 23,000.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not counted along with the other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received no inheritance among them.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등록한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평지에서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ones counted by Moses and </a:t>
            </a:r>
            <a:r>
              <a:rPr dirty="0" err="1"/>
              <a:t>Eleazar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</a:t>
            </a:r>
            <a:r>
              <a:rPr lang="ko-KR" altLang="en-US" dirty="0"/>
              <a:t> </a:t>
            </a:r>
            <a:r>
              <a:rPr dirty="0"/>
              <a:t>when they counted the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plains of Moab by the Jordan</a:t>
            </a:r>
            <a:r>
              <a:rPr lang="ko-KR" altLang="en-US" dirty="0"/>
              <a:t> </a:t>
            </a:r>
            <a:r>
              <a:rPr dirty="0"/>
              <a:t>across from Jericho.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셀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포함된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명도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1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them was among those counted by Moses and Aaron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when they counted the Israelites in the Desert of Sinai.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죽고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여</a:t>
            </a:r>
            <a:r>
              <a:rPr dirty="0" err="1"/>
              <a:t>분네의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갈렙과</a:t>
            </a:r>
            <a:r>
              <a:rPr lang="ko-KR" altLang="en-US"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</a:t>
            </a:r>
            <a:r>
              <a:rPr dirty="0"/>
              <a:t> </a:t>
            </a:r>
            <a:r>
              <a:rPr dirty="0" err="1"/>
              <a:t>외에는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살아남지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말씀하셨기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had told those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hey would surely die in the desert,</a:t>
            </a:r>
            <a:r>
              <a:rPr lang="ko-KR" altLang="en-US" dirty="0"/>
              <a:t> </a:t>
            </a:r>
            <a:r>
              <a:rPr dirty="0"/>
              <a:t>and not one of them was left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Caleb son of </a:t>
            </a:r>
            <a:r>
              <a:rPr dirty="0" err="1"/>
              <a:t>Jephunneh</a:t>
            </a:r>
            <a:r>
              <a:rPr lang="ko-KR" altLang="en-US" dirty="0"/>
              <a:t> </a:t>
            </a:r>
            <a:r>
              <a:rPr dirty="0"/>
              <a:t>and Joshua son of Nun.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이들이 르우벤 지파의 가족들로서 그 수는 4만 3,730명이었습니다.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were the clans of Reuben; those numbered were 43,730.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발루의 아들은 엘리압입니다.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 of Pallu was Eliab,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엘리압의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느무엘과</a:t>
            </a:r>
            <a:r>
              <a:rPr dirty="0"/>
              <a:t> </a:t>
            </a:r>
            <a:r>
              <a:rPr dirty="0" err="1"/>
              <a:t>다단과</a:t>
            </a:r>
            <a:r>
              <a:rPr dirty="0"/>
              <a:t> </a:t>
            </a:r>
            <a:r>
              <a:rPr dirty="0" err="1"/>
              <a:t>아비람입니다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다단과</a:t>
            </a:r>
            <a:r>
              <a:rPr dirty="0"/>
              <a:t> </a:t>
            </a:r>
            <a:r>
              <a:rPr dirty="0" err="1"/>
              <a:t>아비람은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부름을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사람들이었으며</a:t>
            </a:r>
            <a:r>
              <a:rPr lang="ko-KR" altLang="en-US" dirty="0"/>
              <a:t> </a:t>
            </a:r>
            <a:r>
              <a:rPr dirty="0" err="1"/>
              <a:t>고라의</a:t>
            </a:r>
            <a:r>
              <a:rPr dirty="0"/>
              <a:t> </a:t>
            </a:r>
            <a:r>
              <a:rPr dirty="0" err="1"/>
              <a:t>무리가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대적한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8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sons of Eliab were </a:t>
            </a:r>
            <a:r>
              <a:rPr dirty="0" err="1"/>
              <a:t>Nemuel</a:t>
            </a:r>
            <a:r>
              <a:rPr dirty="0"/>
              <a:t>,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same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 were the community officials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rebelled against Moses and Aaron and were among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Korah's</a:t>
            </a:r>
            <a:r>
              <a:rPr dirty="0"/>
              <a:t> followers</a:t>
            </a:r>
            <a:r>
              <a:rPr lang="ko-KR" altLang="en-US" dirty="0"/>
              <a:t> </a:t>
            </a:r>
            <a:r>
              <a:rPr dirty="0"/>
              <a:t>when they rebelled against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2614</Words>
  <Application>Microsoft Macintosh PowerPoint</Application>
  <PresentationFormat>와이드스크린</PresentationFormat>
  <Paragraphs>283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0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2022-09-06T07:12:56Z</dcterms:modified>
</cp:coreProperties>
</file>