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가족에서</a:t>
            </a:r>
            <a:r>
              <a:rPr dirty="0"/>
              <a:t> </a:t>
            </a: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현손이며</a:t>
            </a:r>
            <a:r>
              <a:rPr lang="ko-KR" altLang="en-US" dirty="0"/>
              <a:t> </a:t>
            </a:r>
            <a:r>
              <a:rPr dirty="0" err="1"/>
              <a:t>마길의</a:t>
            </a:r>
            <a:r>
              <a:rPr dirty="0"/>
              <a:t> </a:t>
            </a:r>
            <a:r>
              <a:rPr dirty="0" err="1"/>
              <a:t>증손이며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손자인</a:t>
            </a:r>
            <a:r>
              <a:rPr dirty="0"/>
              <a:t> </a:t>
            </a:r>
            <a:r>
              <a:rPr dirty="0" err="1"/>
              <a:t>헤벨의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슬로브핫의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나아왔습니다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딸들의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r>
              <a:rPr dirty="0" err="1"/>
              <a:t>노아</a:t>
            </a:r>
            <a:r>
              <a:rPr dirty="0"/>
              <a:t>, </a:t>
            </a:r>
            <a:r>
              <a:rPr dirty="0" err="1"/>
              <a:t>호글라</a:t>
            </a:r>
            <a:r>
              <a:rPr dirty="0"/>
              <a:t>, </a:t>
            </a:r>
            <a:r>
              <a:rPr dirty="0" err="1"/>
              <a:t>밀가</a:t>
            </a:r>
            <a:r>
              <a:rPr dirty="0"/>
              <a:t>, </a:t>
            </a:r>
            <a:r>
              <a:rPr dirty="0" err="1"/>
              <a:t>디르사입니다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00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daughters of </a:t>
            </a:r>
            <a:r>
              <a:rPr dirty="0" err="1"/>
              <a:t>Zelophehad</a:t>
            </a:r>
            <a:r>
              <a:rPr dirty="0"/>
              <a:t> son of </a:t>
            </a:r>
            <a:r>
              <a:rPr dirty="0" err="1"/>
              <a:t>Hepher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/>
              <a:t>the son of Gilead,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/>
              <a:t>he son of </a:t>
            </a:r>
            <a:r>
              <a:rPr dirty="0" err="1"/>
              <a:t>Makir</a:t>
            </a:r>
            <a:r>
              <a:rPr dirty="0"/>
              <a:t>, the son of Manasseh,</a:t>
            </a:r>
            <a:r>
              <a:rPr lang="ko-KR" altLang="en-US" dirty="0"/>
              <a:t> </a:t>
            </a:r>
            <a:r>
              <a:rPr dirty="0"/>
              <a:t>belonged to the clans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Manasseh son of Joseph.</a:t>
            </a:r>
            <a:r>
              <a:rPr lang="ko-KR" altLang="en-US" dirty="0"/>
              <a:t> </a:t>
            </a:r>
            <a:r>
              <a:rPr dirty="0"/>
              <a:t>The names of the daughters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</a:t>
            </a:r>
            <a:r>
              <a:rPr dirty="0" err="1"/>
              <a:t>Mahlah</a:t>
            </a:r>
            <a:r>
              <a:rPr dirty="0"/>
              <a:t>, Noah, </a:t>
            </a:r>
            <a:r>
              <a:rPr dirty="0" err="1"/>
              <a:t>Hoglah</a:t>
            </a:r>
            <a:r>
              <a:rPr dirty="0"/>
              <a:t>, </a:t>
            </a:r>
            <a:r>
              <a:rPr dirty="0" err="1"/>
              <a:t>Milcah</a:t>
            </a:r>
            <a:r>
              <a:rPr dirty="0"/>
              <a:t> and Tirzah.</a:t>
            </a:r>
            <a:r>
              <a:rPr lang="ko-KR" altLang="en-US" dirty="0"/>
              <a:t> </a:t>
            </a:r>
            <a:r>
              <a:rPr dirty="0"/>
              <a:t>They approached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만약 형제도 없다면 그의 유산을 그의 아버지의 형제들에게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he has no brothers, give his inheritance to his father's brothers.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81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아버지에게도</a:t>
            </a:r>
            <a:r>
              <a:rPr dirty="0"/>
              <a:t> 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없다면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주어서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판결의</a:t>
            </a:r>
            <a:r>
              <a:rPr dirty="0"/>
              <a:t> </a:t>
            </a:r>
            <a:r>
              <a:rPr dirty="0" err="1"/>
              <a:t>율례가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9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his father had no brothers, give his inheritance</a:t>
            </a:r>
            <a:r>
              <a:rPr lang="ko-KR" altLang="en-US" dirty="0"/>
              <a:t> </a:t>
            </a:r>
            <a:r>
              <a:rPr dirty="0"/>
              <a:t>to the nearest relative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clan, that he may possess it.</a:t>
            </a:r>
            <a:r>
              <a:rPr lang="ko-KR" altLang="en-US" dirty="0"/>
              <a:t> </a:t>
            </a:r>
            <a:r>
              <a:rPr dirty="0"/>
              <a:t>This is to be a legal requirement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Israelites,</a:t>
            </a:r>
            <a:r>
              <a:rPr lang="ko-KR" altLang="en-US" dirty="0"/>
              <a:t> </a:t>
            </a:r>
            <a:r>
              <a:rPr dirty="0"/>
              <a:t>as the LORD commanded Moses.'"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아바림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올라가서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0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</a:t>
            </a:r>
            <a:r>
              <a:rPr lang="ko-KR" altLang="en-US" dirty="0"/>
              <a:t> </a:t>
            </a:r>
            <a:r>
              <a:rPr dirty="0"/>
              <a:t>"Go up this mountain in the </a:t>
            </a:r>
            <a:r>
              <a:rPr dirty="0" err="1"/>
              <a:t>Abarim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range and see the land I have given the Israelites.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네가 그것을 본 후에 너 또한 네 형 아론처럼 네 조상들에게 돌아갈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9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you have seen it, you too will be gathered to your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your brother Aaron was,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신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다투었을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눈앞에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내어</a:t>
            </a:r>
            <a:r>
              <a:rPr lang="ko-KR" altLang="en-US"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나타내라는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거역했기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신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가데스의</a:t>
            </a:r>
            <a:r>
              <a:rPr dirty="0"/>
              <a:t> </a:t>
            </a:r>
            <a:r>
              <a:rPr dirty="0" err="1"/>
              <a:t>므리바</a:t>
            </a:r>
            <a:r>
              <a:rPr dirty="0"/>
              <a:t> </a:t>
            </a:r>
            <a:r>
              <a:rPr dirty="0" err="1"/>
              <a:t>물가였습니다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2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the community rebelled at the waters in the Desert of Zin,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of you disobeyed my command to honor me as holy before their eyes."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(These were the waters of </a:t>
            </a:r>
            <a:r>
              <a:rPr dirty="0" err="1"/>
              <a:t>Meribah</a:t>
            </a:r>
            <a:r>
              <a:rPr dirty="0"/>
              <a:t> Kadesh, in the Desert of Zin.)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모세가 여호와께 말씀드렸습니다.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said to the LORD,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36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영들의</a:t>
            </a:r>
            <a:r>
              <a:rPr dirty="0"/>
              <a:t> </a:t>
            </a:r>
            <a:r>
              <a:rPr dirty="0" err="1"/>
              <a:t>하나님이신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세우셔서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0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"May the LORD, the God of the spirits of all mankind,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appoint a man over this community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90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나아가고</a:t>
            </a:r>
            <a:r>
              <a:rPr dirty="0"/>
              <a:t> </a:t>
            </a:r>
            <a:r>
              <a:rPr dirty="0" err="1"/>
              <a:t>들어오게</a:t>
            </a:r>
            <a:r>
              <a:rPr dirty="0"/>
              <a:t> </a:t>
            </a:r>
            <a:r>
              <a:rPr dirty="0" err="1"/>
              <a:t>하시며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나가고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들어오게</a:t>
            </a:r>
            <a:r>
              <a:rPr dirty="0"/>
              <a:t> </a:t>
            </a:r>
            <a:r>
              <a:rPr dirty="0" err="1"/>
              <a:t>하셔서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목자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5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 out and come in before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who will lead them out and bring them 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LORD's people will not be like sheep without a shepherd."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여호수아를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안수하여라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9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said to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Joshua son of Nun, a man in whom is the spirit, and lay your hand on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임명하여라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5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him stand before </a:t>
            </a:r>
            <a:r>
              <a:rPr dirty="0" err="1"/>
              <a:t>Eleazar</a:t>
            </a:r>
            <a:r>
              <a:rPr dirty="0"/>
              <a:t> the priest an</a:t>
            </a:r>
            <a:r>
              <a:rPr lang="en-GB" dirty="0"/>
              <a:t>d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entire assembly and commission him in their presence.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입구에서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entrance to the Tent of Meeting and stood before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Eleazar</a:t>
            </a:r>
            <a:r>
              <a:rPr dirty="0"/>
              <a:t> the priest, the leaders and the whole assembly, and said,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네 권한을 그에게 주어 이스라엘 자손의 온 회중이 그에게 순종하도록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him some of your authority so the whole Israelite community will obey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70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엘르아살이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우림의</a:t>
            </a:r>
            <a:r>
              <a:rPr dirty="0"/>
              <a:t> </a:t>
            </a:r>
            <a:r>
              <a:rPr dirty="0" err="1"/>
              <a:t>판결</a:t>
            </a:r>
            <a:r>
              <a:rPr dirty="0"/>
              <a:t> </a:t>
            </a:r>
            <a:r>
              <a:rPr dirty="0" err="1"/>
              <a:t>도구를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나가고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ko-KR" altLang="en-US"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들어와야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70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stand before </a:t>
            </a:r>
            <a:r>
              <a:rPr dirty="0" err="1"/>
              <a:t>Eleazar</a:t>
            </a:r>
            <a:r>
              <a:rPr dirty="0"/>
              <a:t> the priest,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obtain decisions for him</a:t>
            </a:r>
            <a:r>
              <a:rPr lang="ko-KR" altLang="en-US" dirty="0"/>
              <a:t> </a:t>
            </a:r>
            <a:r>
              <a:rPr dirty="0"/>
              <a:t>by inquiring of the </a:t>
            </a:r>
            <a:r>
              <a:rPr dirty="0" err="1"/>
              <a:t>Urim</a:t>
            </a:r>
            <a:r>
              <a:rPr dirty="0"/>
              <a:t> before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his command he and</a:t>
            </a:r>
            <a:r>
              <a:rPr lang="ko-KR" altLang="en-US" dirty="0"/>
              <a:t> </a:t>
            </a:r>
            <a:r>
              <a:rPr dirty="0"/>
              <a:t>the entire community of the Israelites will go out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 his command they will come in."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여호수아를</a:t>
            </a:r>
            <a:r>
              <a:rPr dirty="0"/>
              <a:t> </a:t>
            </a:r>
            <a:r>
              <a:rPr dirty="0" err="1"/>
              <a:t>데려다가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2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did as the LORD commanded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Joshua and had him stand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</a:t>
            </a:r>
            <a:r>
              <a:rPr dirty="0" err="1"/>
              <a:t>Eleazar</a:t>
            </a:r>
            <a:r>
              <a:rPr lang="ko-KR" altLang="en-US" dirty="0"/>
              <a:t> </a:t>
            </a:r>
            <a:r>
              <a:rPr lang="en-GB" dirty="0"/>
              <a:t>t</a:t>
            </a:r>
            <a:r>
              <a:rPr dirty="0"/>
              <a:t>he priest and the whole assembly.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여호수아에게</a:t>
            </a:r>
            <a:r>
              <a:rPr dirty="0"/>
              <a:t> </a:t>
            </a:r>
            <a:r>
              <a:rPr dirty="0" err="1"/>
              <a:t>안수하고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후계자로</a:t>
            </a:r>
            <a:r>
              <a:rPr dirty="0"/>
              <a:t> </a:t>
            </a:r>
            <a:r>
              <a:rPr dirty="0" err="1"/>
              <a:t>임명했습니다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2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laid his hands on him and commissioned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instructed through Moses.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고라의</a:t>
            </a:r>
            <a:r>
              <a:rPr dirty="0"/>
              <a:t>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포함되지</a:t>
            </a:r>
            <a:r>
              <a:rPr dirty="0"/>
              <a:t> </a:t>
            </a:r>
            <a:r>
              <a:rPr dirty="0" err="1"/>
              <a:t>않았으며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</a:t>
            </a:r>
            <a:r>
              <a:rPr dirty="0" err="1"/>
              <a:t>아버지에게는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50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"Our father died in the desert.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not among </a:t>
            </a:r>
            <a:r>
              <a:rPr dirty="0" err="1"/>
              <a:t>Korah's</a:t>
            </a:r>
            <a:r>
              <a:rPr dirty="0"/>
              <a:t> followers,</a:t>
            </a:r>
            <a:r>
              <a:rPr lang="ko-KR" altLang="en-US" dirty="0"/>
              <a:t> </a:t>
            </a:r>
            <a:r>
              <a:rPr dirty="0"/>
              <a:t>who banded together against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died for his own sin and left no sons.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없었다고</a:t>
            </a:r>
            <a:r>
              <a:rPr dirty="0"/>
              <a:t> </a:t>
            </a:r>
            <a:r>
              <a:rPr dirty="0" err="1"/>
              <a:t>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서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가족에서</a:t>
            </a:r>
            <a:r>
              <a:rPr dirty="0"/>
              <a:t> </a:t>
            </a:r>
            <a:r>
              <a:rPr dirty="0" err="1"/>
              <a:t>빠져야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저희에게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46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our father's name disappear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his clan because he had no son?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us property among our father's relatives."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모세가 그들의 사정을 여호와 앞으로 가져갔습니다.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Moses brought their case before the LORD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 모세에게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LORD said to him,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슬로브핫의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옳다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유산의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넘겨주어라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8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</a:t>
            </a:r>
            <a:r>
              <a:rPr dirty="0" err="1"/>
              <a:t>Zelophehad's</a:t>
            </a:r>
            <a:r>
              <a:rPr dirty="0"/>
              <a:t> daughters are saying is right.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certainly give them property as an inheritance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their father's relatives and turn their father's inheritance over to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딸들에게</a:t>
            </a:r>
            <a:r>
              <a:rPr dirty="0"/>
              <a:t> </a:t>
            </a:r>
            <a:r>
              <a:rPr dirty="0" err="1"/>
              <a:t>넘겨주어라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0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Israelites, `If a man dies and leaves no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his inheritance over to his daughter.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만약 딸도 없다면 그의 유산을 그 형제들에게 주어라.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he has no daughter, give his inheritance to his brothers.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1136</Words>
  <Application>Microsoft Macintosh PowerPoint</Application>
  <PresentationFormat>와이드스크린</PresentationFormat>
  <Paragraphs>121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2022-09-06T07:21:27Z</dcterms:modified>
</cp:coreProperties>
</file>