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595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0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안식일마다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번제로서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5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burnt offering for every Sabbath,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the regular burnt offering and its drink offering.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78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“‘</a:t>
            </a:r>
            <a:r>
              <a:rPr dirty="0" err="1"/>
              <a:t>매달</a:t>
            </a:r>
            <a:r>
              <a:rPr dirty="0"/>
              <a:t> </a:t>
            </a:r>
            <a:r>
              <a:rPr dirty="0" err="1"/>
              <a:t>첫날에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번제로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7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first of every month, present to the LORD a burnt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two young bulls, one ram and seven male lambs a year old, all without defect.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4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</a:t>
            </a:r>
            <a:r>
              <a:rPr dirty="0"/>
              <a:t> 10분의 3에바의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</a:t>
            </a:r>
            <a:r>
              <a:rPr dirty="0"/>
              <a:t> 10분의 2에바의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드리며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10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each bull there is to be a grain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three-tenths of an ephah</a:t>
            </a:r>
            <a:r>
              <a:rPr lang="en-US" altLang="ko-KR" dirty="0"/>
              <a:t> </a:t>
            </a:r>
            <a:r>
              <a:rPr dirty="0"/>
              <a:t>of fine flour mixed with oil;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ram, a grain offering of two-tenths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an ephah</a:t>
            </a:r>
            <a:r>
              <a:rPr lang="en-US" altLang="ko-KR" dirty="0"/>
              <a:t> </a:t>
            </a:r>
            <a:r>
              <a:rPr dirty="0"/>
              <a:t>of fine flour mixed with oil;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3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</a:t>
            </a:r>
            <a:r>
              <a:rPr dirty="0"/>
              <a:t> 10분의 1에바의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번제로서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즐기시는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each lamb, a grain offering of a tenth of an ephah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fine flour</a:t>
            </a:r>
            <a:r>
              <a:rPr lang="en-US" altLang="ko-KR" dirty="0"/>
              <a:t> </a:t>
            </a:r>
            <a:r>
              <a:rPr dirty="0"/>
              <a:t>mixed with oil.</a:t>
            </a:r>
            <a:r>
              <a:rPr lang="en-US" altLang="ko-KR" dirty="0"/>
              <a:t> </a:t>
            </a:r>
            <a:r>
              <a:rPr dirty="0"/>
              <a:t>This is for a burnt offering,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pleasing aroma,</a:t>
            </a:r>
            <a:r>
              <a:rPr lang="en-US" altLang="ko-KR" dirty="0"/>
              <a:t> </a:t>
            </a:r>
            <a:r>
              <a:rPr dirty="0"/>
              <a:t>an offering made to the LORD by fire.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22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전제로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2분의 1힌,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3분의 1힌,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4분의 1힌을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해의</a:t>
            </a:r>
            <a:r>
              <a:rPr dirty="0"/>
              <a:t> </a:t>
            </a:r>
            <a:r>
              <a:rPr dirty="0" err="1"/>
              <a:t>매달마다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43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each bull there is to be a drink offering of half a </a:t>
            </a:r>
            <a:r>
              <a:rPr dirty="0" err="1"/>
              <a:t>hin</a:t>
            </a:r>
            <a:r>
              <a:rPr dirty="0"/>
              <a:t> of wine;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ram, a third of a </a:t>
            </a:r>
            <a:r>
              <a:rPr dirty="0" err="1"/>
              <a:t>hin</a:t>
            </a:r>
            <a:r>
              <a:rPr dirty="0"/>
              <a:t>; and with each lamb, a quarter of a </a:t>
            </a:r>
            <a:r>
              <a:rPr dirty="0" err="1"/>
              <a:t>hin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monthly burnt offering to be made at each new moon during the year.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0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정기적인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1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 the regular burnt offering with its drink offering,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male goat is to be presented to the LORD as a sin offering.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“‘첫째 달 14일은 여호와의 유월절이다.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"`On the fourteenth day of the first month the LORD's Passover is to be held.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15일부터는 절기가 시작된다. 7일 동안은 누룩 없는 빵을 먹어야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6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fifteenth day of this month there is to be a festival;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eat bread made without yeast.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첫째 날에는 거룩한 모임을 갖고 아무 일도 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the first day hold a sacred assembly and do no regular work.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561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번제로서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화제로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to the LORD an offering made by fire,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burnt offering of two young bulls,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ram and seven male lambs a year old, all without defect.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3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명해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 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음식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즐겨하는</a:t>
            </a:r>
            <a:r>
              <a:rPr dirty="0"/>
              <a:t>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화제를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명심해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드리도록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4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this command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`See that you present to me at the appointed time the food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offerings made by fire, as an aroma pleasing to me.'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이것들과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곡식제사는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수송아지에는</a:t>
            </a:r>
            <a:r>
              <a:rPr dirty="0"/>
              <a:t> 10분의 3에바, </a:t>
            </a:r>
            <a:r>
              <a:rPr dirty="0" err="1"/>
              <a:t>숫양에는</a:t>
            </a:r>
            <a:r>
              <a:rPr dirty="0"/>
              <a:t> 10분의 2에바,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6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each bull prepare a grain offering</a:t>
            </a:r>
            <a:r>
              <a:rPr lang="en-US" altLang="ko-KR" dirty="0"/>
              <a:t> </a:t>
            </a:r>
            <a:r>
              <a:rPr dirty="0"/>
              <a:t>of three-tenths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an ephah of fine flour mixed with oil;</a:t>
            </a:r>
            <a:r>
              <a:rPr lang="en-US" altLang="ko-KR" dirty="0"/>
              <a:t> </a:t>
            </a:r>
            <a:r>
              <a:rPr dirty="0"/>
              <a:t>with the ram, two-tenths;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일곱 마리의 어린 숫양 한 마리마다 10분의 1에바를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with each of the seven lambs, one-tenth.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그리고 너희를 속죄하기 위해 속죄제물로 숫염소 한 마리를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 to make atonement for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아침마다 정기적으로 드리는 번제물 외에 이것들을 드리게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Prepare these in addition to the regular morning burnt offering.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이런 식으로 7일 동안 매일 음식, 곧 여호와께서 즐기시는 향기로운 화제를 드리도록 하라. 이것은 정기적인 번제물과 전제물 외에 드리는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this way prepare the food for the offering made by fire every day for seven days as an aroma pleasing to the LORD; it is to be prepared in addition to the regular burnt offering and its drink offering.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일곱 째 날에는 거룩한 모임을 갖고 아무 일도 하지 말라.’”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the seventh day hold a sacred assembly and do no regular work.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“‘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곡식으로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칠칠절에는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모임을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5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day of </a:t>
            </a:r>
            <a:r>
              <a:rPr dirty="0" err="1"/>
              <a:t>firstfruits</a:t>
            </a:r>
            <a:r>
              <a:rPr dirty="0"/>
              <a:t>, when you present to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offering of new grain during the Feast of Weeks,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 a sacred assembly and do no regular work.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2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번제로</a:t>
            </a:r>
            <a:r>
              <a:rPr dirty="0"/>
              <a:t> </a:t>
            </a:r>
            <a:r>
              <a:rPr dirty="0" err="1"/>
              <a:t>드려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즐기시는</a:t>
            </a:r>
            <a:r>
              <a:rPr dirty="0"/>
              <a:t>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7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a burnt offering of two young bulls,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ram and seven male lambs a year old as an aroma pleasing to the LORD.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0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이것들과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곡식제사는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10분의 3에바,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마리에는</a:t>
            </a:r>
            <a:r>
              <a:rPr dirty="0"/>
              <a:t> 10분의 2에바,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1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each bull there is to be a grain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three-tenths</a:t>
            </a:r>
            <a:r>
              <a:rPr lang="en-US" altLang="ko-KR" dirty="0"/>
              <a:t> </a:t>
            </a:r>
            <a:r>
              <a:rPr dirty="0"/>
              <a:t>of an ephah of fine flour mixed with oil;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ram, two-tenths;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일곱 마리의 어린 숫양 한 마리마다 각각 10분의 1에바를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with each of the seven lambs, one-tenth.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6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화제는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번제로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1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the offering made by fire that you are to present</a:t>
            </a:r>
            <a:r>
              <a:rPr lang="ko-KR" altLang="en-US" dirty="0"/>
              <a:t> </a:t>
            </a:r>
            <a:r>
              <a:rPr dirty="0"/>
              <a:t>to the LORD: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lambs a year old without defect, as a regular burnt offering each day.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그리고 너희 속죄를 위해 숫염소 한 마리를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Include one male goat to make atonement for you.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정기적인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가축들은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these together with their drink offerings,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the regular burnt offering and its grain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sure the animals are without defect.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아침에 어린 숫양 한 마리를 드리고 해질녘에 또 어린 숫양 한 마리를 드리는데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Prepare one lamb in the morning and the other at twilight,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찧어서 짠 기름 4분의 1힌과 섞은 고운 가루 10분의 1에바의 곡식제물을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a grain offering of a tenth of an ephah of fine flour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mixed with a quarter of a </a:t>
            </a:r>
            <a:r>
              <a:rPr dirty="0" err="1"/>
              <a:t>hin</a:t>
            </a:r>
            <a:r>
              <a:rPr dirty="0"/>
              <a:t> of oil from pressed olives.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이것은 시내 산에서 정해진 정기적인 번제로서 여호와께서 즐겨하시는 향기로운 화제다.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regular burnt offering instituted at Mount Sinai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pleasing aroma, an offering made to the LORD by fire.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9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4분의 1힌의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드리는데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전제를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9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accompanying drink offering is to be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quarter of a </a:t>
            </a:r>
            <a:r>
              <a:rPr dirty="0" err="1"/>
              <a:t>hin</a:t>
            </a:r>
            <a:r>
              <a:rPr dirty="0"/>
              <a:t> of fermented drink with each lamb.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Pour out the drink offering to the LORD at the sanctuary.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질</a:t>
            </a:r>
            <a:r>
              <a:rPr dirty="0"/>
              <a:t> </a:t>
            </a:r>
            <a:r>
              <a:rPr dirty="0" err="1"/>
              <a:t>무렵에는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드리는데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아침때와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0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the second lamb at twilight,</a:t>
            </a:r>
            <a:r>
              <a:rPr lang="ko-KR" altLang="en-US" dirty="0"/>
              <a:t> </a:t>
            </a:r>
            <a:r>
              <a:rPr dirty="0"/>
              <a:t>along with the same kind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grain offering and drink offering </a:t>
            </a:r>
            <a:r>
              <a:rPr lang="en-GB" dirty="0"/>
              <a:t>t</a:t>
            </a:r>
            <a:r>
              <a:rPr dirty="0"/>
              <a:t>hat you prepare in the morning.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an offering made by fire, an aroma pleasing to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2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“‘</a:t>
            </a:r>
            <a:r>
              <a:rPr dirty="0" err="1"/>
              <a:t>안식일에는</a:t>
            </a:r>
            <a:r>
              <a:rPr dirty="0"/>
              <a:t>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</a:t>
            </a:r>
            <a:r>
              <a:rPr lang="en-US" altLang="ko-KR" dirty="0"/>
              <a:t> </a:t>
            </a:r>
            <a:r>
              <a:rPr dirty="0"/>
              <a:t>10분의 2에바의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5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Sabbath day, make an offering of two lambs a year old without defect,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its drink offering and a grain offering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dirty="0"/>
              <a:t>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two-tenths of an ephah of fine flour mixed with oil.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1575</Words>
  <Application>Microsoft Macintosh PowerPoint</Application>
  <PresentationFormat>와이드스크린</PresentationFormat>
  <Paragraphs>146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2022-09-06T07:28:42Z</dcterms:modified>
</cp:coreProperties>
</file>