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44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/>
              <a:t>“‘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1일에는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모임을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first day of the seventh month hold a sacred assembly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 regular work. It is a day for you to sound the trumpets.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일곱 마리의 어린 숫양 한 마리마다 10분의 1에바를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with each of the seven lambs, one-tenth.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속죄를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속죄제물이나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곡식제물이나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전제물들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</a:t>
            </a:r>
            <a:r>
              <a:rPr lang="en-US" altLang="ko-KR" dirty="0"/>
              <a:t> </a:t>
            </a:r>
            <a:r>
              <a:rPr dirty="0"/>
              <a:t>in addition to the sin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atonement</a:t>
            </a:r>
            <a:r>
              <a:rPr lang="en-US" altLang="ko-KR" dirty="0"/>
              <a:t> </a:t>
            </a:r>
            <a:r>
              <a:rPr dirty="0"/>
              <a:t>and the regular burnt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its grain offering,</a:t>
            </a:r>
            <a:r>
              <a:rPr lang="en-US" altLang="ko-KR" dirty="0"/>
              <a:t> </a:t>
            </a:r>
            <a:r>
              <a:rPr dirty="0"/>
              <a:t>and their drink offerings.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0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“‘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15일에는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모임을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절기를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fifteenth day of the seventh month,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 a sacred assembly and do no regular work.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Celebrate a festival to the LORD for seven days.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7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화제로</a:t>
            </a:r>
            <a:r>
              <a:rPr lang="en-US" altLang="ko-KR" dirty="0"/>
              <a:t> </a:t>
            </a:r>
            <a:r>
              <a:rPr dirty="0" err="1"/>
              <a:t>수송아지</a:t>
            </a:r>
            <a:r>
              <a:rPr dirty="0"/>
              <a:t> 13마리,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14마리를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7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an offering made by fire as an aroma pleasing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burnt offering of thirteen young bulls, two rams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fourteen male lambs a year old, all without defect.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곡식제사는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13마리에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10분의 3에바,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마리에는</a:t>
            </a:r>
            <a:r>
              <a:rPr dirty="0"/>
              <a:t> 1마리마다 10분의 2에바,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of the thirteen bulls prepare a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three-tenths of an ephah of fine flour mixed with oil;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of the two rams, two-tenths;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어린 숫양 14마리에는 각각 10분의 1에바를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with each of the fourteen lambs, one-tenth.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5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</a:t>
            </a:r>
            <a:r>
              <a:rPr lang="en-US" altLang="ko-KR" dirty="0"/>
              <a:t> </a:t>
            </a:r>
            <a:r>
              <a:rPr dirty="0"/>
              <a:t>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</a:t>
            </a:r>
            <a:r>
              <a:rPr lang="en-US" altLang="ko-KR" dirty="0"/>
              <a:t> </a:t>
            </a:r>
            <a:r>
              <a:rPr dirty="0"/>
              <a:t>with its grain offering and drink offering.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5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소</a:t>
            </a:r>
            <a:r>
              <a:rPr dirty="0"/>
              <a:t> </a:t>
            </a:r>
            <a:r>
              <a:rPr dirty="0" err="1"/>
              <a:t>떼에서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12마리,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14마리를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3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second day prepare twelve young bulls,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rams and fourteen male lambs a year old, all without defect.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bulls, rams and lambs,</a:t>
            </a:r>
            <a:r>
              <a:rPr lang="en-US" altLang="ko-KR" dirty="0"/>
              <a:t> </a:t>
            </a:r>
            <a:r>
              <a:rPr dirty="0"/>
              <a:t>prepare their 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 with its grain offering, and their drink offerings.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aroma pleasing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a burnt offering of one young bull,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ram and seven male lambs a year old, all without defect.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셋째 날에는 수송아지 11마리, 숫양 두 마리, 1년 된 흠 없는 숫양 14마리를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third day prepare eleven bulls, two rams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fourteen male lambs a year old, all without defect.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bulls, rams and lambs, prepare their 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 with its grain offering and drink offering.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81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14마리를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fourth day prepare ten bulls, two rams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fourteen male lambs a year old, all without defect.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bulls, rams and lambs, prepare their 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 with its grain offering and drink offering.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8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다섯째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아홉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14마리를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fifth day prepare nine bulls, two rams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fourteen male lambs a year old, all without defect.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bulls, rams and lambs, prepare their 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lang="en-US" dirty="0"/>
              <a:t>he regular burnt offering with its grain offering and drink offering.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8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여섯째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14마리를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sixth day prepare eight bulls, two rams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fourteen male lambs a year old, all without defect.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곡식제사는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수송아지에는</a:t>
            </a:r>
            <a:r>
              <a:rPr dirty="0"/>
              <a:t> 10분의 3에바, </a:t>
            </a:r>
            <a:r>
              <a:rPr dirty="0" err="1"/>
              <a:t>숫양에는</a:t>
            </a:r>
            <a:r>
              <a:rPr dirty="0"/>
              <a:t> 10분의 2에바,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 prepare a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three-tenths of an ephah</a:t>
            </a:r>
            <a:r>
              <a:rPr lang="en-US" altLang="ko-KR" dirty="0"/>
              <a:t> </a:t>
            </a:r>
            <a:r>
              <a:rPr dirty="0"/>
              <a:t>of fine flour mixed with oil;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ram, two-tenths;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bulls, rams and lambs, prepare their</a:t>
            </a:r>
            <a:r>
              <a:rPr lang="ko-KR" altLang="en-US" dirty="0"/>
              <a:t> </a:t>
            </a:r>
            <a:r>
              <a:rPr dirty="0"/>
              <a:t>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 with its grain offering and drink offering.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8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년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14마리를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seventh day prepare seven bulls, two rams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fourteen male lambs a year old, all without defect.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bulls, rams and lambs, prepare their 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 with its grain offering and drink offering.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여덟째 날에는 모임을 갖고 아무 일도 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"`On the eighth day hold an assembly and do no regular work.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1년 </a:t>
            </a:r>
            <a:r>
              <a:rPr dirty="0" err="1"/>
              <a:t>된</a:t>
            </a:r>
            <a:r>
              <a:rPr lang="ko-KR" altLang="en-US"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아홉</a:t>
            </a:r>
            <a:r>
              <a:rPr dirty="0"/>
              <a:t> </a:t>
            </a:r>
            <a:r>
              <a:rPr dirty="0" err="1"/>
              <a:t>마리를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7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an offering made by fire as an aroma pleasing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burnt offering of one bull, one ram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</a:t>
            </a:r>
            <a:r>
              <a:rPr lang="ko-KR" altLang="en-US" dirty="0"/>
              <a:t> </a:t>
            </a:r>
            <a:r>
              <a:rPr dirty="0"/>
              <a:t>seven male lambs a year old,</a:t>
            </a:r>
            <a:r>
              <a:rPr lang="ko-KR" altLang="en-US" dirty="0"/>
              <a:t> </a:t>
            </a:r>
            <a:r>
              <a:rPr dirty="0"/>
              <a:t>all without defect.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수송아지, 숫양, 어린 숫양과 함께 규정대로 곡식제물과 전제물을 함께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3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bull, the ram and the lambs, prepare their grain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 offerings according to the number specified.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정기적으로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1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Include one male goat as a sin offering, in addition to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regular burnt offering with its grain offering and drink offering.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서원제물이나</a:t>
            </a:r>
            <a:r>
              <a:rPr dirty="0"/>
              <a:t> </a:t>
            </a:r>
            <a:r>
              <a:rPr dirty="0" err="1"/>
              <a:t>자원제물</a:t>
            </a:r>
            <a:r>
              <a:rPr dirty="0"/>
              <a:t> </a:t>
            </a:r>
            <a:r>
              <a:rPr dirty="0" err="1"/>
              <a:t>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전제물과</a:t>
            </a:r>
            <a:r>
              <a:rPr dirty="0"/>
              <a:t> </a:t>
            </a:r>
            <a:r>
              <a:rPr dirty="0" err="1"/>
              <a:t>화목제물을</a:t>
            </a:r>
            <a:r>
              <a:rPr dirty="0"/>
              <a:t> </a:t>
            </a:r>
            <a:r>
              <a:rPr dirty="0" err="1"/>
              <a:t>드리도록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8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addition to what you vow and your freewill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these for the LORD at your appointed feasts: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burnt offerings, grain offerings, drink offerings and fellowship offerings.'"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일곱 마리의 어린 숫양 한 마리마다 10분의 1에바를 준비해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with each of the seven lambs, one-tenth.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여호와께서 모세에게 명하신 대로 모세가 모든 것을 이스라엘 자손에게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told the Israelites all that the LORD commanded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그리고 너희를 속죄하기 위해 속죄제물로 숫염소 한 마리를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Include one male goat as a sin offering to make atonement for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규정을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전제물과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매달의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곡식제물이나</a:t>
            </a:r>
            <a:r>
              <a:rPr dirty="0"/>
              <a:t> </a:t>
            </a:r>
            <a:r>
              <a:rPr dirty="0" err="1"/>
              <a:t>매일의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곡식제물</a:t>
            </a:r>
            <a:r>
              <a:rPr dirty="0"/>
              <a:t> </a:t>
            </a:r>
            <a:r>
              <a:rPr dirty="0" err="1"/>
              <a:t>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2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in addition to the monthly and daily burnt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grain offerings and drink offerings as specified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offerings made to the LORD by fire -- a pleasing aroma.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“‘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</a:t>
            </a:r>
            <a:r>
              <a:rPr dirty="0"/>
              <a:t> 10일에는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모임을</a:t>
            </a:r>
            <a:r>
              <a:rPr dirty="0"/>
              <a:t> </a:t>
            </a:r>
            <a:r>
              <a:rPr dirty="0" err="1"/>
              <a:t>가지라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괴롭게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"`On the tenth day of this seventh month hold a sacred assembly.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deny yourselves and do no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7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마리와</a:t>
            </a:r>
            <a:r>
              <a:rPr dirty="0"/>
              <a:t>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번제물로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44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as an aroma pleasing to the LORD a burnt offering of one young bull,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ram and seven male lambs a year old, all without defect.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곡식제사는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수송아지에는</a:t>
            </a:r>
            <a:r>
              <a:rPr dirty="0"/>
              <a:t> 10분의 3에바, </a:t>
            </a:r>
            <a:r>
              <a:rPr dirty="0" err="1"/>
              <a:t>숫양에는</a:t>
            </a:r>
            <a:r>
              <a:rPr dirty="0"/>
              <a:t> 10분의 2에바,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1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bull prepare a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three-tenths of an ephah of fine flour mixed with oil;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ram, two-tenths;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1930</Words>
  <Application>Microsoft Macintosh PowerPoint</Application>
  <PresentationFormat>와이드스크린</PresentationFormat>
  <Paragraphs>195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131</cp:revision>
  <dcterms:created xsi:type="dcterms:W3CDTF">2019-02-17T10:11:46Z</dcterms:created>
  <dcterms:modified xsi:type="dcterms:W3CDTF">2022-09-07T01:48:09Z</dcterms:modified>
</cp:coreProperties>
</file>