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가문에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05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account of the family of Aaron and Moses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time the LORD</a:t>
            </a:r>
            <a:r>
              <a:rPr lang="ko-KR" altLang="en-US" dirty="0"/>
              <a:t> </a:t>
            </a:r>
            <a:r>
              <a:rPr dirty="0"/>
              <a:t>talked with Moses on Mount Sinai.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임명해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직분을</a:t>
            </a:r>
            <a:r>
              <a:rPr dirty="0"/>
              <a:t> </a:t>
            </a:r>
            <a:r>
              <a:rPr dirty="0" err="1"/>
              <a:t>수행하게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접근하면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19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Appoint Aaron and his sons to serve as priests;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else who approaches the sanctuary must be put to death."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또 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also said to Moses,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76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모태에서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맏아들들을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택했다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47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taken the Levites from among</a:t>
            </a:r>
            <a:r>
              <a:rPr lang="ko-KR" altLang="en-US" dirty="0"/>
              <a:t> </a:t>
            </a:r>
            <a:r>
              <a:rPr dirty="0"/>
              <a:t>the Israelites</a:t>
            </a:r>
            <a:r>
              <a:rPr lang="ko-KR" altLang="en-US" dirty="0"/>
              <a:t> </a:t>
            </a:r>
            <a:r>
              <a:rPr dirty="0"/>
              <a:t>in place of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 male</a:t>
            </a:r>
            <a:r>
              <a:rPr lang="en-US" altLang="ko-KR" dirty="0"/>
              <a:t> </a:t>
            </a:r>
            <a:r>
              <a:rPr lang="en-US" dirty="0"/>
              <a:t>o</a:t>
            </a:r>
            <a:r>
              <a:rPr dirty="0"/>
              <a:t>ffspring</a:t>
            </a:r>
            <a:r>
              <a:rPr lang="ko-KR" altLang="en-US" dirty="0"/>
              <a:t> </a:t>
            </a:r>
            <a:r>
              <a:rPr dirty="0"/>
              <a:t>of every Israelite woman.</a:t>
            </a:r>
            <a:r>
              <a:rPr lang="ko-KR" altLang="en-US" dirty="0"/>
              <a:t> </a:t>
            </a:r>
            <a:r>
              <a:rPr dirty="0"/>
              <a:t>The Levites are mine,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70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lang="en-US" altLang="ko-KR"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치던</a:t>
            </a:r>
            <a:r>
              <a:rPr dirty="0"/>
              <a:t> </a:t>
            </a:r>
            <a:r>
              <a:rPr dirty="0" err="1"/>
              <a:t>날에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사람으로부터</a:t>
            </a:r>
            <a:r>
              <a:rPr dirty="0"/>
              <a:t> </a:t>
            </a:r>
            <a:r>
              <a:rPr dirty="0" err="1"/>
              <a:t>짐승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까지</a:t>
            </a:r>
            <a:r>
              <a:rPr lang="en-US" altLang="ko-KR" dirty="0"/>
              <a:t> </a:t>
            </a: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것들을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구별했다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10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the firstborn are mine. When I struck down</a:t>
            </a:r>
            <a:r>
              <a:rPr lang="ko-KR" altLang="en-US" dirty="0"/>
              <a:t> </a:t>
            </a:r>
            <a:r>
              <a:rPr dirty="0"/>
              <a:t>all the firstborn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Egypt,</a:t>
            </a:r>
            <a:r>
              <a:rPr lang="ko-KR" altLang="en-US" dirty="0"/>
              <a:t> </a:t>
            </a:r>
            <a:r>
              <a:rPr lang="en-US" dirty="0"/>
              <a:t>I set apart for myself every firstborn in Israel,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whether man or animal.</a:t>
            </a:r>
            <a:r>
              <a:rPr lang="ko-KR" altLang="en-US" dirty="0"/>
              <a:t> </a:t>
            </a:r>
            <a:r>
              <a:rPr lang="en-US" dirty="0"/>
              <a:t>They are to be mine. I am the LORD."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여호와께서 시내 광야에서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 in the Desert of Sinai,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5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가문에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등록시켜라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지</a:t>
            </a:r>
            <a:r>
              <a:rPr dirty="0"/>
              <a:t> 1개월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남자를</a:t>
            </a:r>
            <a:r>
              <a:rPr dirty="0"/>
              <a:t> </a:t>
            </a:r>
            <a:r>
              <a:rPr dirty="0" err="1"/>
              <a:t>등록시켜라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175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"Count the Levites by their families and clans.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Count every male a month old or more."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등록시켰습니다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Moses counted them, as he was commanded by the word of the LORD.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레위의 아들들의 이름은 게르손, 고핫, 므라리입니다.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were the names of the sons of Levi: Gershon, Kohath and Merari.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게르손의 아들들의 이름은 그 가문별로 립니, 시므이입니다.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were the names of the Gershonite clans: Libni and Shimei.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고핫의 아들들의 이름은 그 가문별로 아므람, 이스할, 헤브론, 웃시엘입니다.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Kohathite clans: Amram, Izhar, Hebron and Uzziel.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5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맏아들</a:t>
            </a:r>
            <a:r>
              <a:rPr dirty="0"/>
              <a:t> </a:t>
            </a:r>
            <a:r>
              <a:rPr dirty="0" err="1"/>
              <a:t>나답</a:t>
            </a:r>
            <a:r>
              <a:rPr dirty="0"/>
              <a:t> </a:t>
            </a:r>
            <a:r>
              <a:rPr dirty="0" err="1"/>
              <a:t>그리고</a:t>
            </a:r>
            <a:r>
              <a:rPr lang="ko-KR" altLang="en-US" dirty="0"/>
              <a:t> </a:t>
            </a:r>
            <a:r>
              <a:rPr dirty="0" err="1"/>
              <a:t>아비후와</a:t>
            </a:r>
            <a:r>
              <a:rPr dirty="0"/>
              <a:t> </a:t>
            </a:r>
            <a:r>
              <a:rPr dirty="0" err="1"/>
              <a:t>엘르아살과</a:t>
            </a:r>
            <a:r>
              <a:rPr dirty="0"/>
              <a:t> </a:t>
            </a:r>
            <a:r>
              <a:rPr dirty="0" err="1"/>
              <a:t>이다말입니다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02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names of the sons of Aaron were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Nadab the firstborn and Abihu,</a:t>
            </a:r>
            <a:r>
              <a:rPr lang="ko-KR" altLang="en-US" dirty="0"/>
              <a:t> </a:t>
            </a:r>
            <a:r>
              <a:rPr dirty="0" err="1"/>
              <a:t>Eleazar</a:t>
            </a:r>
            <a:r>
              <a:rPr dirty="0"/>
              <a:t> and </a:t>
            </a:r>
            <a:r>
              <a:rPr dirty="0" err="1"/>
              <a:t>Ithamar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6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므라리의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가문별로</a:t>
            </a:r>
            <a:r>
              <a:rPr dirty="0"/>
              <a:t> </a:t>
            </a:r>
            <a:r>
              <a:rPr dirty="0" err="1"/>
              <a:t>말리</a:t>
            </a:r>
            <a:r>
              <a:rPr dirty="0"/>
              <a:t>, </a:t>
            </a:r>
            <a:r>
              <a:rPr dirty="0" err="1"/>
              <a:t>무시입니다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가족에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레위의</a:t>
            </a:r>
            <a:r>
              <a:rPr dirty="0"/>
              <a:t> </a:t>
            </a:r>
            <a:r>
              <a:rPr dirty="0" err="1"/>
              <a:t>가문들입니다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37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Merarite clans: </a:t>
            </a:r>
            <a:r>
              <a:rPr dirty="0" err="1"/>
              <a:t>Mahli</a:t>
            </a:r>
            <a:r>
              <a:rPr dirty="0"/>
              <a:t> and </a:t>
            </a:r>
            <a:r>
              <a:rPr dirty="0" err="1"/>
              <a:t>Mushi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Levite clans,</a:t>
            </a:r>
            <a:r>
              <a:rPr lang="ko-KR" altLang="en-US" dirty="0"/>
              <a:t> </a:t>
            </a:r>
            <a:r>
              <a:rPr dirty="0"/>
              <a:t>according to their families.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게르손에게는</a:t>
            </a:r>
            <a:r>
              <a:rPr dirty="0"/>
              <a:t> </a:t>
            </a:r>
            <a:r>
              <a:rPr dirty="0" err="1"/>
              <a:t>립니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시므이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가족이</a:t>
            </a:r>
            <a:r>
              <a:rPr dirty="0"/>
              <a:t> </a:t>
            </a:r>
            <a:r>
              <a:rPr dirty="0" err="1"/>
              <a:t>나왔으며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게르손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가족들입니다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32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Gershon belonged the clans of the </a:t>
            </a:r>
            <a:r>
              <a:rPr dirty="0" err="1"/>
              <a:t>Libnites</a:t>
            </a:r>
            <a:r>
              <a:rPr dirty="0"/>
              <a:t> and </a:t>
            </a:r>
            <a:r>
              <a:rPr dirty="0" err="1"/>
              <a:t>Shimeites</a:t>
            </a:r>
            <a:r>
              <a:rPr dirty="0"/>
              <a:t>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t</a:t>
            </a:r>
            <a:r>
              <a:rPr dirty="0" err="1"/>
              <a:t>hese</a:t>
            </a:r>
            <a:r>
              <a:rPr dirty="0"/>
              <a:t> were the </a:t>
            </a:r>
            <a:r>
              <a:rPr dirty="0" err="1"/>
              <a:t>Gershonite</a:t>
            </a:r>
            <a:r>
              <a:rPr dirty="0"/>
              <a:t> clans.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태어난 지 1개월 이상 된 사람으로 등록된 모든 남자들의 수는 7,500명이었습니다.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number of all the males a month old or more who were counted was 7,500.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게르손 자손의 가족들은 성막 뒤 서쪽에다 진을 치게 돼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Gershonite clans were to camp on the west, behind the tabernacle.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게르손 자손 가문의 지도자는 라엘의 아들 엘리아삽입니다.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leader of the families of the Gershonites was Eliasaph son of Lael.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게르손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직무는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성막과</a:t>
            </a:r>
            <a:r>
              <a:rPr dirty="0"/>
              <a:t> </a:t>
            </a:r>
            <a:r>
              <a:rPr dirty="0" err="1"/>
              <a:t>장막과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덮개와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입구의</a:t>
            </a:r>
            <a:r>
              <a:rPr dirty="0"/>
              <a:t> </a:t>
            </a:r>
            <a:r>
              <a:rPr dirty="0" err="1"/>
              <a:t>휘장과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2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Tent of Meeting the </a:t>
            </a:r>
            <a:r>
              <a:rPr dirty="0" err="1"/>
              <a:t>Gershonites</a:t>
            </a:r>
            <a:r>
              <a:rPr dirty="0"/>
              <a:t> were responsible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care of the tabernacle and tent, its coverings,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curtain at the entrance to the Tent of Meeting,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뜰의</a:t>
            </a:r>
            <a:r>
              <a:rPr dirty="0"/>
              <a:t> </a:t>
            </a:r>
            <a:r>
              <a:rPr dirty="0" err="1"/>
              <a:t>막과</a:t>
            </a:r>
            <a:r>
              <a:rPr dirty="0"/>
              <a:t> </a:t>
            </a:r>
            <a:r>
              <a:rPr dirty="0" err="1"/>
              <a:t>성막과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둘러싼</a:t>
            </a:r>
            <a:r>
              <a:rPr dirty="0"/>
              <a:t> </a:t>
            </a:r>
            <a:r>
              <a:rPr dirty="0" err="1"/>
              <a:t>뜰</a:t>
            </a:r>
            <a:r>
              <a:rPr dirty="0"/>
              <a:t> </a:t>
            </a:r>
            <a:r>
              <a:rPr dirty="0" err="1"/>
              <a:t>입구의</a:t>
            </a:r>
            <a:r>
              <a:rPr dirty="0"/>
              <a:t> </a:t>
            </a:r>
            <a:r>
              <a:rPr dirty="0" err="1"/>
              <a:t>휘장과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사용되는</a:t>
            </a:r>
            <a:r>
              <a:rPr dirty="0"/>
              <a:t> </a:t>
            </a:r>
            <a:r>
              <a:rPr dirty="0" err="1"/>
              <a:t>줄과</a:t>
            </a:r>
            <a:r>
              <a:rPr lang="ko-KR" altLang="en-US" dirty="0"/>
              <a:t> </a:t>
            </a:r>
            <a:r>
              <a:rPr dirty="0" err="1"/>
              <a:t>그에</a:t>
            </a:r>
            <a:r>
              <a:rPr dirty="0"/>
              <a:t> </a:t>
            </a:r>
            <a:r>
              <a:rPr dirty="0" err="1"/>
              <a:t>관계된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맡아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09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curtains of the courtyard, the </a:t>
            </a:r>
            <a:r>
              <a:rPr dirty="0" err="1"/>
              <a:t>curtai</a:t>
            </a:r>
            <a:r>
              <a:rPr lang="en-GB" dirty="0"/>
              <a:t>n</a:t>
            </a:r>
            <a:r>
              <a:rPr lang="ko-KR" altLang="en-US" dirty="0"/>
              <a:t> </a:t>
            </a:r>
            <a:r>
              <a:rPr dirty="0"/>
              <a:t>at the entrance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courtyard</a:t>
            </a:r>
            <a:r>
              <a:rPr lang="ko-KR" altLang="en-US" dirty="0"/>
              <a:t> </a:t>
            </a:r>
            <a:r>
              <a:rPr dirty="0"/>
              <a:t>surrounding the tabernacle and altar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ropes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dirty="0"/>
              <a:t>and everything related to their 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고핫에게는</a:t>
            </a:r>
            <a:r>
              <a:rPr dirty="0"/>
              <a:t> </a:t>
            </a:r>
            <a:r>
              <a:rPr dirty="0" err="1"/>
              <a:t>아므람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이스할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가족과</a:t>
            </a:r>
            <a:r>
              <a:rPr lang="ko-KR" altLang="en-US" dirty="0"/>
              <a:t> </a:t>
            </a:r>
            <a:r>
              <a:rPr dirty="0" err="1"/>
              <a:t>헤브론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웃시엘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가족이</a:t>
            </a:r>
            <a:r>
              <a:rPr dirty="0"/>
              <a:t> </a:t>
            </a:r>
            <a:r>
              <a:rPr dirty="0" err="1"/>
              <a:t>나왔으며</a:t>
            </a:r>
            <a:r>
              <a:rPr dirty="0"/>
              <a:t> </a:t>
            </a: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고핫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가족들입니다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7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Kohath belonged the clans of the </a:t>
            </a:r>
            <a:r>
              <a:rPr dirty="0" err="1"/>
              <a:t>Amramites</a:t>
            </a:r>
            <a:r>
              <a:rPr dirty="0"/>
              <a:t>, </a:t>
            </a:r>
            <a:r>
              <a:rPr dirty="0" err="1"/>
              <a:t>Izharites</a:t>
            </a:r>
            <a:r>
              <a:rPr dirty="0"/>
              <a:t>, </a:t>
            </a:r>
            <a:r>
              <a:rPr dirty="0" err="1"/>
              <a:t>Hebronites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Uzzielites</a:t>
            </a:r>
            <a:r>
              <a:rPr dirty="0"/>
              <a:t>; these were the Kohathite clans.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4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지</a:t>
            </a:r>
            <a:r>
              <a:rPr dirty="0"/>
              <a:t> 1개월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남자들의</a:t>
            </a:r>
            <a:r>
              <a:rPr dirty="0"/>
              <a:t> </a:t>
            </a:r>
            <a:r>
              <a:rPr dirty="0" err="1"/>
              <a:t>수는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8,600명이며</a:t>
            </a:r>
            <a:r>
              <a:rPr lang="ko-KR" altLang="en-US" dirty="0"/>
              <a:t> </a:t>
            </a: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27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number of all the males a month old or more was 8,600.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Kohathites were responsible for the care of the sanctuary.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고핫 자손 가족들은 성막의 남쪽에다 진을 치게 돼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Kohathite clans were to camp on the south side of the tabernacle.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제사장의</a:t>
            </a:r>
            <a:r>
              <a:rPr dirty="0"/>
              <a:t> </a:t>
            </a:r>
            <a:r>
              <a:rPr dirty="0" err="1"/>
              <a:t>직분을</a:t>
            </a:r>
            <a:r>
              <a:rPr dirty="0"/>
              <a:t> </a:t>
            </a:r>
            <a:r>
              <a:rPr dirty="0" err="1"/>
              <a:t>수행하도록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부음</a:t>
            </a:r>
            <a:r>
              <a:rPr dirty="0"/>
              <a:t> </a:t>
            </a:r>
            <a:r>
              <a:rPr dirty="0" err="1"/>
              <a:t>받고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제사장으로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구별된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이름입니다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05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were the names of Aaron's sons,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anointed priests,</a:t>
            </a:r>
            <a:r>
              <a:rPr lang="ko-KR" altLang="en-US" dirty="0"/>
              <a:t> </a:t>
            </a:r>
            <a:r>
              <a:rPr dirty="0"/>
              <a:t>who were ordained to serve as priests.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고핫 자손 가족들의 지도자는 웃시엘의 아들 엘리사반입니다.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leader of the families of the Kohathite clans was Elizaphan son of Uzziel.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직무는</a:t>
            </a:r>
            <a:r>
              <a:rPr dirty="0"/>
              <a:t> </a:t>
            </a:r>
            <a:r>
              <a:rPr dirty="0" err="1"/>
              <a:t>궤</a:t>
            </a:r>
            <a:r>
              <a:rPr dirty="0"/>
              <a:t>, </a:t>
            </a:r>
            <a:r>
              <a:rPr dirty="0" err="1"/>
              <a:t>상</a:t>
            </a:r>
            <a:r>
              <a:rPr dirty="0"/>
              <a:t>, </a:t>
            </a:r>
            <a:r>
              <a:rPr dirty="0" err="1"/>
              <a:t>등잔</a:t>
            </a:r>
            <a:r>
              <a:rPr dirty="0"/>
              <a:t> </a:t>
            </a:r>
            <a:r>
              <a:rPr dirty="0" err="1"/>
              <a:t>받침대</a:t>
            </a:r>
            <a:r>
              <a:rPr dirty="0"/>
              <a:t>, </a:t>
            </a:r>
            <a:r>
              <a:rPr dirty="0" err="1"/>
              <a:t>제단들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물품들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휘장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관계된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18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responsible for the care of the ark, the table,</a:t>
            </a:r>
            <a:r>
              <a:rPr lang="ko-KR" altLang="en-US" dirty="0"/>
              <a:t> </a:t>
            </a:r>
            <a:r>
              <a:rPr dirty="0"/>
              <a:t>the lampstand,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altars, the articles of the sanctuary used in ministering,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curtain, and everything related to their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지도자들</a:t>
            </a:r>
            <a:r>
              <a:rPr dirty="0"/>
              <a:t>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지도자는</a:t>
            </a:r>
            <a:r>
              <a:rPr lang="ko-KR" altLang="en-US"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관리를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lang="ko-KR" altLang="en-US" dirty="0"/>
              <a:t> </a:t>
            </a:r>
            <a:r>
              <a:rPr dirty="0" err="1"/>
              <a:t>감독하는</a:t>
            </a:r>
            <a:r>
              <a:rPr dirty="0"/>
              <a:t> </a:t>
            </a:r>
            <a:r>
              <a:rPr dirty="0" err="1"/>
              <a:t>책임을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423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 leader of the Levites was </a:t>
            </a:r>
            <a:r>
              <a:rPr dirty="0" err="1"/>
              <a:t>Eleazar</a:t>
            </a:r>
            <a:r>
              <a:rPr dirty="0"/>
              <a:t> son of Aaron, the priest.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appointed over those who were responsible for the care of the sanctuary.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므라리에게는</a:t>
            </a:r>
            <a:r>
              <a:rPr dirty="0"/>
              <a:t> </a:t>
            </a:r>
            <a:r>
              <a:rPr dirty="0" err="1"/>
              <a:t>말리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무시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가족이</a:t>
            </a:r>
            <a:r>
              <a:rPr dirty="0"/>
              <a:t> </a:t>
            </a:r>
            <a:r>
              <a:rPr dirty="0" err="1"/>
              <a:t>나왔으며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므라리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가족들입니다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18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</a:t>
            </a:r>
            <a:r>
              <a:rPr dirty="0" err="1"/>
              <a:t>Merari</a:t>
            </a:r>
            <a:r>
              <a:rPr dirty="0"/>
              <a:t> belonged the clans of the </a:t>
            </a:r>
            <a:r>
              <a:rPr dirty="0" err="1"/>
              <a:t>Mahlites</a:t>
            </a:r>
            <a:r>
              <a:rPr dirty="0"/>
              <a:t> and the </a:t>
            </a:r>
            <a:r>
              <a:rPr dirty="0" err="1"/>
              <a:t>Mushites</a:t>
            </a:r>
            <a:r>
              <a:rPr dirty="0"/>
              <a:t>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Merarite clans.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태어난 지 1개월 이상 된 사람으로 등록된 모든 남자들의 수는 6,200명이었습니다.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96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number of all the males a month old or more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counted was 6,200.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므라리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가족</a:t>
            </a:r>
            <a:r>
              <a:rPr dirty="0"/>
              <a:t> </a:t>
            </a:r>
            <a:r>
              <a:rPr dirty="0" err="1"/>
              <a:t>지도자는</a:t>
            </a:r>
            <a:r>
              <a:rPr dirty="0"/>
              <a:t> </a:t>
            </a:r>
            <a:r>
              <a:rPr dirty="0" err="1"/>
              <a:t>아비하일의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수리엘입니다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북쪽에다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치게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83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families of the Merarite clans was </a:t>
            </a:r>
            <a:r>
              <a:rPr dirty="0" err="1"/>
              <a:t>Zuriel</a:t>
            </a:r>
            <a:r>
              <a:rPr dirty="0"/>
              <a:t> son of </a:t>
            </a:r>
            <a:r>
              <a:rPr dirty="0" err="1"/>
              <a:t>Abihail</a:t>
            </a:r>
            <a:r>
              <a:rPr dirty="0"/>
              <a:t>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to camp on the north side of the tabernacle.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므라리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직무는</a:t>
            </a:r>
            <a:r>
              <a:rPr dirty="0"/>
              <a:t> </a:t>
            </a:r>
            <a:r>
              <a:rPr dirty="0" err="1"/>
              <a:t>성막의</a:t>
            </a:r>
            <a:r>
              <a:rPr dirty="0"/>
              <a:t> </a:t>
            </a:r>
            <a:r>
              <a:rPr dirty="0" err="1"/>
              <a:t>널빤지와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가로대와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기둥과</a:t>
            </a:r>
            <a:r>
              <a:rPr dirty="0"/>
              <a:t> </a:t>
            </a:r>
            <a:r>
              <a:rPr dirty="0" err="1"/>
              <a:t>받침대와</a:t>
            </a:r>
            <a:r>
              <a:rPr lang="ko-KR" altLang="en-US"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관계된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물품들과</a:t>
            </a:r>
            <a:r>
              <a:rPr dirty="0"/>
              <a:t> </a:t>
            </a:r>
            <a:r>
              <a:rPr dirty="0" err="1"/>
              <a:t>그에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85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Merarites</a:t>
            </a:r>
            <a:r>
              <a:rPr dirty="0"/>
              <a:t> were appointed to take care of the frames of the tabernacle,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crossbars, posts, bases, all its equipment, and everything related to their use,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뜰 둘레의 기둥과 그 받침대와 말뚝과 줄을 맡아 관리하는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96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the posts of the surrounding courtyard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their bases,</a:t>
            </a:r>
            <a:r>
              <a:rPr lang="ko-KR" altLang="en-US" dirty="0"/>
              <a:t> </a:t>
            </a:r>
            <a:r>
              <a:rPr dirty="0"/>
              <a:t>tent pegs and ropes.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93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뜨는</a:t>
            </a:r>
            <a:r>
              <a:rPr dirty="0"/>
              <a:t> </a:t>
            </a:r>
            <a:r>
              <a:rPr dirty="0" err="1"/>
              <a:t>쪽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회막의</a:t>
            </a:r>
            <a:r>
              <a:rPr dirty="0"/>
              <a:t> </a:t>
            </a:r>
            <a:r>
              <a:rPr dirty="0" err="1"/>
              <a:t>동쪽으로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칠</a:t>
            </a:r>
            <a:r>
              <a:rPr dirty="0"/>
              <a:t> </a:t>
            </a:r>
            <a:r>
              <a:rPr dirty="0" err="1"/>
              <a:t>사람들은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아들들입니다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책임을</a:t>
            </a:r>
            <a:r>
              <a:rPr dirty="0"/>
              <a:t> </a:t>
            </a:r>
            <a:r>
              <a:rPr dirty="0" err="1"/>
              <a:t>대신해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관리할</a:t>
            </a:r>
            <a:r>
              <a:rPr dirty="0"/>
              <a:t> </a:t>
            </a:r>
            <a:r>
              <a:rPr dirty="0" err="1"/>
              <a:t>책임이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접근하면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33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and Aaron and his sons were to camp to the east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tabernacle,</a:t>
            </a:r>
            <a:r>
              <a:rPr lang="ko-KR" altLang="en-US" dirty="0"/>
              <a:t> </a:t>
            </a:r>
            <a:r>
              <a:rPr dirty="0"/>
              <a:t>toward the sunrise, in front of the Tent of Meeting.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responsible for the care of the sanctuary on behalf of the Israelites.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else who approached the sanctuary was to be put to death.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017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등록한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지</a:t>
            </a:r>
            <a:r>
              <a:rPr dirty="0"/>
              <a:t> 1개월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남자의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2만 2,000명이었습니다.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7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total number of Levites counted at the LORD's command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Moses and Aaron according to their clans,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including every male a month old or more, was 22,000.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나답과</a:t>
            </a:r>
            <a:r>
              <a:rPr dirty="0"/>
              <a:t> </a:t>
            </a:r>
            <a:r>
              <a:rPr dirty="0" err="1"/>
              <a:t>아비후는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금지된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드리다가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 </a:t>
            </a: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그들에게는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엘르아살과</a:t>
            </a:r>
            <a:r>
              <a:rPr dirty="0"/>
              <a:t> </a:t>
            </a:r>
            <a:r>
              <a:rPr dirty="0" err="1"/>
              <a:t>이다말이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아론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제사장의</a:t>
            </a:r>
            <a:r>
              <a:rPr dirty="0"/>
              <a:t> </a:t>
            </a:r>
            <a:r>
              <a:rPr dirty="0" err="1"/>
              <a:t>직분을</a:t>
            </a:r>
            <a:r>
              <a:rPr dirty="0"/>
              <a:t> </a:t>
            </a:r>
            <a:r>
              <a:rPr dirty="0" err="1"/>
              <a:t>수행했습니다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64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Nadab and Abihu, however, fell dead before 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made an offering with unauthorized fire before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Desert of Sinai. They had no sons; so only </a:t>
            </a:r>
            <a:r>
              <a:rPr dirty="0" err="1"/>
              <a:t>Eleazar</a:t>
            </a:r>
            <a:r>
              <a:rPr dirty="0"/>
              <a:t> and </a:t>
            </a:r>
            <a:r>
              <a:rPr dirty="0" err="1"/>
              <a:t>Ithamar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served as priests during the lifetime of their father Aaron.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84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지</a:t>
            </a:r>
            <a:r>
              <a:rPr dirty="0"/>
              <a:t> 1개월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맏아들을</a:t>
            </a:r>
            <a:r>
              <a:rPr dirty="0"/>
              <a:t> </a:t>
            </a:r>
            <a:r>
              <a:rPr dirty="0" err="1"/>
              <a:t>등록시키고</a:t>
            </a:r>
            <a:r>
              <a:rPr dirty="0"/>
              <a:t> </a:t>
            </a:r>
            <a:r>
              <a:rPr dirty="0" err="1"/>
              <a:t>명단을</a:t>
            </a:r>
            <a:r>
              <a:rPr dirty="0"/>
              <a:t> </a:t>
            </a:r>
            <a:r>
              <a:rPr dirty="0" err="1"/>
              <a:t>작성하여라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22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Moses,</a:t>
            </a:r>
            <a:r>
              <a:rPr lang="ko-KR" altLang="en-US" dirty="0"/>
              <a:t> </a:t>
            </a:r>
            <a:r>
              <a:rPr dirty="0"/>
              <a:t>"Count all the firstborn Israelite males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a month old or more and make a list of their names.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맏아들을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취하고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백성들의</a:t>
            </a:r>
            <a:r>
              <a:rPr lang="ko-KR" altLang="en-US"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가축들을</a:t>
            </a:r>
            <a:r>
              <a:rPr dirty="0"/>
              <a:t> </a:t>
            </a:r>
            <a:r>
              <a:rPr dirty="0" err="1"/>
              <a:t>대신해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가축들을</a:t>
            </a:r>
            <a:r>
              <a:rPr dirty="0"/>
              <a:t> </a:t>
            </a:r>
            <a:r>
              <a:rPr dirty="0" err="1"/>
              <a:t>취하여라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61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the Levites for me in place of all the firstborn of the Israelites,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livestock of the Levites in place of all the firstborn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livestock</a:t>
            </a:r>
            <a:r>
              <a:rPr lang="ko-KR" altLang="en-US" dirty="0"/>
              <a:t> </a:t>
            </a:r>
            <a:r>
              <a:rPr dirty="0"/>
              <a:t>of the Israelites. I am the LORD."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모세가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lang="ko-KR" altLang="en-US"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맏아들을</a:t>
            </a:r>
            <a:r>
              <a:rPr dirty="0"/>
              <a:t> </a:t>
            </a:r>
            <a:r>
              <a:rPr dirty="0" err="1"/>
              <a:t>등록시켰습니다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73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counted all the firstborn of the Israelites,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commanded him.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태어난 지 1개월 이상 된 맏아들의 수는 모두 2만 2,273명이었습니다.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95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total number of firstborn males a month old or more,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listed by name, was 22,273.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also said to Moses,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15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맏아들을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취하고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가축을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가축을</a:t>
            </a:r>
            <a:r>
              <a:rPr dirty="0"/>
              <a:t> </a:t>
            </a:r>
            <a:r>
              <a:rPr dirty="0" err="1"/>
              <a:t>취하여라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53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the Levites in place of all the firstborn of Israel,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livestock of the Levites in place of their livestock.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are to be mine. I am the LORD.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이스라엘 자손의 맏아들 가운데 레위 사람의 수보다 많은 273명에 대한 보상으로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redeem the 273 firstborn Israelites who exceed the number of the Levites,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76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사람당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세겔</a:t>
            </a:r>
            <a:r>
              <a:rPr dirty="0"/>
              <a:t> </a:t>
            </a:r>
            <a:r>
              <a:rPr dirty="0" err="1"/>
              <a:t>단위로</a:t>
            </a:r>
            <a:r>
              <a:rPr dirty="0"/>
              <a:t> 5세겔을 </a:t>
            </a:r>
            <a:r>
              <a:rPr dirty="0" err="1"/>
              <a:t>받아라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1세겔은 20게라다.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20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collect five shekels for each one, according to the sanctuary shekel,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weighs twenty </a:t>
            </a:r>
            <a:r>
              <a:rPr dirty="0" err="1"/>
              <a:t>gerahs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이 돈을 그들 가운데 초과한 사람들에 대한 보상으로 아론과 그 아들들에게 주어라.”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82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the money for the redemption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additional Israelites</a:t>
            </a:r>
            <a:r>
              <a:rPr lang="ko-KR" altLang="en-US" dirty="0"/>
              <a:t> </a:t>
            </a:r>
            <a:r>
              <a:rPr dirty="0"/>
              <a:t>to Aaron and his sons."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그리하여 모세는 레위 사람들을 대신한 이외의 사람들에게서 보상금을 받았습니다.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06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collected the redemption money</a:t>
            </a:r>
            <a:r>
              <a:rPr lang="ko-KR" altLang="en-US" dirty="0"/>
              <a:t> </a:t>
            </a:r>
            <a:r>
              <a:rPr dirty="0"/>
              <a:t>from those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exceeded the number redeemed by the Levites.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맏아들들에게서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세겔로</a:t>
            </a:r>
            <a:r>
              <a:rPr dirty="0"/>
              <a:t> </a:t>
            </a:r>
            <a:r>
              <a:rPr dirty="0" err="1"/>
              <a:t>계산해서</a:t>
            </a:r>
            <a:r>
              <a:rPr dirty="0"/>
              <a:t> </a:t>
            </a:r>
            <a:r>
              <a:rPr dirty="0" err="1"/>
              <a:t>은</a:t>
            </a:r>
            <a:r>
              <a:rPr dirty="0"/>
              <a:t> 1,365세겔을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9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firstborn of the Israelites</a:t>
            </a:r>
            <a:r>
              <a:rPr lang="ko-KR" altLang="en-US" dirty="0"/>
              <a:t> </a:t>
            </a:r>
            <a:r>
              <a:rPr dirty="0"/>
              <a:t>he collected silver weighing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1,365 shekels, according to the sanctuary shekel.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보상금을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아들들에게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25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gave the redemption money to Aaron and his sons,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was commanded by the word of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“레위 지파를 데려다가 제사장 아론 밑에 두고 그를 돕게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"Bring the tribe of Levi and present them to Aaron the priest to assist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레위 지파 사람들은 회막 앞에서 아론의 일과 온 회중과 관련된 일들을 돕는다.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55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perform duties for him and for the whole community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Tent of Meeting by doing the work of the tabernacle.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성막에서</a:t>
            </a:r>
            <a:r>
              <a:rPr dirty="0"/>
              <a:t> </a:t>
            </a:r>
            <a:r>
              <a:rPr dirty="0" err="1"/>
              <a:t>봉사하는</a:t>
            </a:r>
            <a:r>
              <a:rPr dirty="0"/>
              <a:t> </a:t>
            </a:r>
            <a:r>
              <a:rPr dirty="0" err="1"/>
              <a:t>사람들로서</a:t>
            </a:r>
            <a:r>
              <a:rPr dirty="0"/>
              <a:t> </a:t>
            </a:r>
            <a:r>
              <a:rPr dirty="0" err="1"/>
              <a:t>회막의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물품들과</a:t>
            </a:r>
            <a:r>
              <a:rPr lang="ko-KR" altLang="en-US"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돕는다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94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take care of all the furnishings of the Tent of Meeting,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fulfilling the obligations of the Israelites by doing the work of the tabernacle.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아들들에게</a:t>
            </a:r>
            <a:r>
              <a:rPr dirty="0"/>
              <a:t> </a:t>
            </a:r>
            <a:r>
              <a:rPr dirty="0" err="1"/>
              <a:t>맡겨라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맡겨진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21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the Levites to Aaron and his sons;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the Israelites</a:t>
            </a:r>
            <a:r>
              <a:rPr lang="ko-KR" altLang="en-US" dirty="0"/>
              <a:t> </a:t>
            </a:r>
            <a:r>
              <a:rPr dirty="0"/>
              <a:t>who are to be given wholly to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2261</Words>
  <Application>Microsoft Macintosh PowerPoint</Application>
  <PresentationFormat>와이드스크린</PresentationFormat>
  <Paragraphs>237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나눔고딕</vt:lpstr>
      <vt:lpstr>맑은 고딕</vt:lpstr>
      <vt:lpstr>Nanum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131</cp:revision>
  <dcterms:created xsi:type="dcterms:W3CDTF">2019-02-17T10:11:46Z</dcterms:created>
  <dcterms:modified xsi:type="dcterms:W3CDTF">2022-09-03T05:48:05Z</dcterms:modified>
</cp:coreProperties>
</file>