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불태웠고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진영도</a:t>
            </a:r>
            <a:r>
              <a:rPr dirty="0"/>
              <a:t> </a:t>
            </a:r>
            <a:r>
              <a:rPr dirty="0" err="1"/>
              <a:t>불태웠습니다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7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burned all the towns where the Midianites had settled,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all their camps.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그들은 사람들과 가축들을 비롯한 모든 약탈물과 노략물들을 취했습니다.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took all the plunder and spoils, including the people and animals,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평원의</a:t>
            </a:r>
            <a:r>
              <a:rPr dirty="0"/>
              <a:t>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포로들과</a:t>
            </a:r>
            <a:r>
              <a:rPr dirty="0"/>
              <a:t> </a:t>
            </a:r>
            <a:r>
              <a:rPr dirty="0" err="1"/>
              <a:t>약탈물과</a:t>
            </a:r>
            <a:r>
              <a:rPr dirty="0"/>
              <a:t> </a:t>
            </a:r>
            <a:r>
              <a:rPr dirty="0" err="1"/>
              <a:t>노략물을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5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the captives, spoils and plunder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</a:t>
            </a:r>
            <a:r>
              <a:rPr dirty="0" err="1"/>
              <a:t>Eleazar</a:t>
            </a:r>
            <a:r>
              <a:rPr dirty="0"/>
              <a:t> the priest and the Israelite assembly at their camp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plains of Moab, by the Jordan across from Jericho.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진영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Moses, </a:t>
            </a:r>
            <a:r>
              <a:rPr dirty="0" err="1"/>
              <a:t>Eleazar</a:t>
            </a:r>
            <a:r>
              <a:rPr dirty="0"/>
              <a:t> the priest and all the leaders of the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to meet them outside the camp.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싸움터에서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지휘관들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천부장들과</a:t>
            </a:r>
            <a:r>
              <a:rPr dirty="0"/>
              <a:t> </a:t>
            </a:r>
            <a:r>
              <a:rPr dirty="0" err="1"/>
              <a:t>백부장들에게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1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was angry with the officers of the army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commanders of thousands and commanders of hundreds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returned from the battle.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모세가 그들에게 물었습니다. “너희가 모든 여자들을 살려 두었구나?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"Have you allowed all the women to live?" he asked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여자들은</a:t>
            </a:r>
            <a:r>
              <a:rPr dirty="0"/>
              <a:t> </a:t>
            </a:r>
            <a:r>
              <a:rPr dirty="0" err="1"/>
              <a:t>브올</a:t>
            </a:r>
            <a:r>
              <a:rPr dirty="0"/>
              <a:t> </a:t>
            </a:r>
            <a:r>
              <a:rPr dirty="0" err="1"/>
              <a:t>사건에서</a:t>
            </a:r>
            <a:r>
              <a:rPr dirty="0"/>
              <a:t> </a:t>
            </a:r>
            <a:r>
              <a:rPr dirty="0" err="1"/>
              <a:t>발람의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거역하게</a:t>
            </a:r>
            <a:r>
              <a:rPr dirty="0"/>
              <a:t> </a:t>
            </a:r>
            <a:r>
              <a:rPr dirty="0" err="1"/>
              <a:t>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내리게</a:t>
            </a:r>
            <a:r>
              <a:rPr dirty="0"/>
              <a:t> </a:t>
            </a:r>
            <a:r>
              <a:rPr dirty="0" err="1"/>
              <a:t>한</a:t>
            </a:r>
            <a:r>
              <a:rPr lang="en-US" altLang="ko-KR"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were the ones who followed Balaam's advice</a:t>
            </a:r>
            <a:r>
              <a:rPr lang="en-US" altLang="ko-KR" dirty="0"/>
              <a:t> </a:t>
            </a:r>
            <a:r>
              <a:rPr dirty="0"/>
              <a:t>and were the means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turning the Israelites away</a:t>
            </a:r>
            <a:r>
              <a:rPr lang="en-US" altLang="ko-KR" dirty="0"/>
              <a:t> </a:t>
            </a:r>
            <a:r>
              <a:rPr dirty="0"/>
              <a:t>from the LORD in what happened at </a:t>
            </a:r>
            <a:r>
              <a:rPr dirty="0" err="1"/>
              <a:t>Peor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 plague struck the LORD's people.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아이들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소년들을</a:t>
            </a:r>
            <a:r>
              <a:rPr dirty="0"/>
              <a:t> </a:t>
            </a:r>
            <a:r>
              <a:rPr dirty="0" err="1"/>
              <a:t>죽이라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자서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죽이라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kill all the boys. And kill every woman who has slept with a man,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잔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아이들은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save for yourselves every girl who has never slept with a man.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05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너희나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죽임당한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만진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날과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1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of you who have killed anyone or touched anyone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killed must stay outside the camp seven days.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third and seventh days you must purify yourselves and your captives.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4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복수하여라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9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vengeance on the Midianites for the Israelites.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you will be gathered to your people."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옷이나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물건이나</a:t>
            </a:r>
            <a:r>
              <a:rPr dirty="0"/>
              <a:t> </a:t>
            </a:r>
            <a:r>
              <a:rPr dirty="0" err="1"/>
              <a:t>염소</a:t>
            </a:r>
            <a:r>
              <a:rPr dirty="0"/>
              <a:t> </a:t>
            </a:r>
            <a:r>
              <a:rPr dirty="0" err="1"/>
              <a:t>털로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3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Purify every garment as well as everything made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leather, goat hair or wood."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엘르아살이</a:t>
            </a:r>
            <a:r>
              <a:rPr dirty="0"/>
              <a:t> </a:t>
            </a:r>
            <a:r>
              <a:rPr dirty="0" err="1"/>
              <a:t>싸움터에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군사들에게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요구</a:t>
            </a:r>
            <a:r>
              <a:rPr dirty="0"/>
              <a:t> </a:t>
            </a:r>
            <a:r>
              <a:rPr dirty="0" err="1"/>
              <a:t>사항은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1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Eleazar</a:t>
            </a:r>
            <a:r>
              <a:rPr dirty="0"/>
              <a:t> the priest said to the soldiers who had gone into battle,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requirement of the law that the LORD gave Moses: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금, 은, 청동, 철, 양철, 납 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Gold, silver, bronze, iron, tin, lead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넣어서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물로도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견디지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넣도록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45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anything else that can withstand fire must be put through the fire,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it will be clean. But it must also be purified with the water of cleansing.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whatever cannot withstand fire must be put through that water.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빨아서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50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wash your clothes and you will be clean.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may come into the camp."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“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포로든</a:t>
            </a:r>
            <a:r>
              <a:rPr dirty="0"/>
              <a:t> </a:t>
            </a:r>
            <a:r>
              <a:rPr dirty="0" err="1"/>
              <a:t>가축이든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전리품의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and </a:t>
            </a:r>
            <a:r>
              <a:rPr dirty="0" err="1"/>
              <a:t>Eleazar</a:t>
            </a:r>
            <a:r>
              <a:rPr dirty="0"/>
              <a:t> the priest and the family heads of the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to count all the people and animals that were captured.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전리품을</a:t>
            </a:r>
            <a:r>
              <a:rPr dirty="0"/>
              <a:t> </a:t>
            </a:r>
            <a:r>
              <a:rPr dirty="0" err="1"/>
              <a:t>전투에</a:t>
            </a:r>
            <a:r>
              <a:rPr dirty="0"/>
              <a:t> </a:t>
            </a:r>
            <a:r>
              <a:rPr dirty="0" err="1"/>
              <a:t>참가했던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군사들과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절반씩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0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Divide the spoils between the soldiers</a:t>
            </a:r>
            <a:r>
              <a:rPr lang="en-US" altLang="ko-KR" dirty="0"/>
              <a:t> </a:t>
            </a:r>
            <a:r>
              <a:rPr dirty="0"/>
              <a:t>who took part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battle and the rest of the community.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전투에</a:t>
            </a:r>
            <a:r>
              <a:rPr dirty="0"/>
              <a:t> </a:t>
            </a:r>
            <a:r>
              <a:rPr dirty="0" err="1"/>
              <a:t>참가했던</a:t>
            </a:r>
            <a:r>
              <a:rPr dirty="0"/>
              <a:t> </a:t>
            </a:r>
            <a:r>
              <a:rPr dirty="0" err="1"/>
              <a:t>군사들에게서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소와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나귀와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500분의 1을</a:t>
            </a:r>
            <a:r>
              <a:rPr lang="en-US" altLang="ko-KR"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몫으로</a:t>
            </a:r>
            <a:r>
              <a:rPr dirty="0"/>
              <a:t> </a:t>
            </a:r>
            <a:r>
              <a:rPr dirty="0" err="1"/>
              <a:t>거두어라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soldiers who fought in the battle,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apart as tribute for the LORD one out of every five hundred,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persons, cattle, donkeys, sheep or goats.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절반에서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거두어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주어</a:t>
            </a:r>
            <a:r>
              <a:rPr lang="en-US" altLang="ko-KR"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예물이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6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this tribute from their half share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it to </a:t>
            </a:r>
            <a:r>
              <a:rPr dirty="0" err="1"/>
              <a:t>Eleazar</a:t>
            </a:r>
            <a:r>
              <a:rPr lang="en-US" altLang="ko-KR" dirty="0"/>
              <a:t> </a:t>
            </a:r>
            <a:r>
              <a:rPr dirty="0"/>
              <a:t>the priest as the LORD's part.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전투에</a:t>
            </a:r>
            <a:r>
              <a:rPr dirty="0"/>
              <a:t> </a:t>
            </a:r>
            <a:r>
              <a:rPr dirty="0" err="1"/>
              <a:t>참가할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준비시키라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미디안에게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복수를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7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said to the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"Arm some of your men to go to war against the Midianites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carry out the LORD's vengeance on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절반</a:t>
            </a:r>
            <a:r>
              <a:rPr dirty="0"/>
              <a:t> </a:t>
            </a:r>
            <a:r>
              <a:rPr dirty="0" err="1"/>
              <a:t>가운데서는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소와</a:t>
            </a:r>
            <a:r>
              <a:rPr dirty="0"/>
              <a:t> </a:t>
            </a:r>
            <a:r>
              <a:rPr dirty="0" err="1"/>
              <a:t>나귀와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짐승에서</a:t>
            </a:r>
            <a:r>
              <a:rPr dirty="0"/>
              <a:t> 50분의 1을 </a:t>
            </a:r>
            <a:r>
              <a:rPr dirty="0" err="1"/>
              <a:t>거두어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성막에서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94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Israelites' half, select one out of every fifty,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persons, cattle, donkeys, sheep, goats or other animals.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them to the Levites,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responsible</a:t>
            </a:r>
            <a:r>
              <a:rPr lang="en-US" altLang="ko-KR" dirty="0"/>
              <a:t> </a:t>
            </a:r>
            <a:r>
              <a:rPr dirty="0"/>
              <a:t>for the care of the LORD's tabernacle."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그래서 모세와 제사장 엘르아살이 여호와께서 모세에게 명하신 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Moses and Eleazar the priest did as the LORD commanded Moses.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군사들이 뺏은 것들 가운데 남은 전리품은 양이 67만 5,000마리,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plunder remaining from the spoils that the soldiers took was 675,000 sheep,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소가 7만 2,000마리,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72,000 cattle,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나귀가 6만 1,000마리였으며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61,000 donkeys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남자와 잔 적이 없어서 남자를 모르는 여자가 3만 2,000명이었습니다.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32,000 women who had never slept with a man.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그러므로 전투에 참가한 사람들을 위한 절반의 몫은 양이 33만 7,500마리였으며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half share of those who fought in the battle was: 337,500 sheep,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이 양들 가운데 여호와의 몫은 675마리였습니다.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which the tribute for the LORD was 675;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소는 3만 6,000마리였으며 그 가운데 여호와의 몫은 72마리였습니다.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36,000 cattle, of which the tribute for the LORD was 72;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나귀는 3만 500마리였으며 그 가운데 여호와의 몫은 61마리였습니다.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30,500 donkeys, of which the tribute for the LORD was 61;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이스라엘의 각 지파에서 1,000명씩 싸우러 보낼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Send into battle a thousand men from each of the tribes of Israel."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사람은 1만 6,000명이었으며 그 가운데 여호와의 몫은 32명이었습니다.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16,000 people, of which the tribute for the LORD was 32.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모세가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gave the tribute to </a:t>
            </a:r>
            <a:r>
              <a:rPr dirty="0" err="1"/>
              <a:t>Eleazar</a:t>
            </a:r>
            <a:r>
              <a:rPr dirty="0"/>
              <a:t> the priest as the LORD's part,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Moses.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모세가 싸우러 나간 사람들로부터 이스라엘 자손들의 몫으로 따로 떼어 놓은 절반,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half belonging to the Israelites,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Moses set apart from that of the fighting men --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곧 회중의 몫인 절반은 양이 33만 7,500마리,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community's half -- was 337,500 sheep,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소가 3만 6,000마리,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36,000 cattle,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나귀가 3만 500마리였으며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30,500 donkeys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사람이 1만 6,000명이었습니다.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16,000 people.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몫인</a:t>
            </a:r>
            <a:r>
              <a:rPr dirty="0"/>
              <a:t> </a:t>
            </a:r>
            <a:r>
              <a:rPr dirty="0" err="1"/>
              <a:t>절반에서</a:t>
            </a:r>
            <a:r>
              <a:rPr dirty="0"/>
              <a:t> </a:t>
            </a:r>
            <a:r>
              <a:rPr dirty="0" err="1"/>
              <a:t>모세는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r>
              <a:rPr lang="en-US" altLang="ko-KR"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가축의</a:t>
            </a:r>
            <a:r>
              <a:rPr dirty="0"/>
              <a:t> 50분의 1을 </a:t>
            </a:r>
            <a:r>
              <a:rPr dirty="0" err="1"/>
              <a:t>거두어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성막에서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있는</a:t>
            </a:r>
            <a:r>
              <a:rPr lang="en-US" altLang="ko-KR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56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Israelites' half, Moses selected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out of every fifty persons and animals,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him,</a:t>
            </a:r>
            <a:r>
              <a:rPr lang="en-US" altLang="ko-KR" dirty="0"/>
              <a:t> </a:t>
            </a:r>
            <a:r>
              <a:rPr dirty="0"/>
              <a:t>and gave them to the Levites,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responsible for the care of the LORD's tabernacle.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그러자 부대를 이끌고 있는 지휘관들인 천부장들과 백부장들이 모세에게 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9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officers who were over the units of the army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commanders of thousands and commanders of hundreds -- went to Moses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수하에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군사들의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세어</a:t>
            </a:r>
            <a:r>
              <a:rPr dirty="0"/>
              <a:t> </a:t>
            </a:r>
            <a:r>
              <a:rPr dirty="0" err="1"/>
              <a:t>보았더니</a:t>
            </a:r>
            <a:r>
              <a:rPr lang="en-US" altLang="ko-KR"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줄지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7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him,</a:t>
            </a:r>
            <a:r>
              <a:rPr lang="en-US" altLang="ko-KR" dirty="0"/>
              <a:t> </a:t>
            </a:r>
            <a:r>
              <a:rPr dirty="0"/>
              <a:t>"Your servants have counted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soldiers under our command,</a:t>
            </a:r>
            <a:r>
              <a:rPr lang="en-US" altLang="ko-KR" dirty="0"/>
              <a:t> </a:t>
            </a:r>
            <a:r>
              <a:rPr dirty="0"/>
              <a:t>and not one is missing.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52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지파마다</a:t>
            </a:r>
            <a:r>
              <a:rPr dirty="0"/>
              <a:t> 1,000명씩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총</a:t>
            </a:r>
            <a:r>
              <a:rPr dirty="0"/>
              <a:t> 1만 2,000명의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군사들이</a:t>
            </a:r>
            <a:r>
              <a:rPr lang="en-US" altLang="ko-KR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군대에서</a:t>
            </a:r>
            <a:r>
              <a:rPr dirty="0"/>
              <a:t> </a:t>
            </a:r>
            <a:r>
              <a:rPr dirty="0" err="1"/>
              <a:t>파견됐습니다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1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twelve thousand men armed for battle,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thousand from each tribe,</a:t>
            </a:r>
            <a:r>
              <a:rPr lang="ko-KR" altLang="en-US" dirty="0"/>
              <a:t> </a:t>
            </a:r>
            <a:r>
              <a:rPr dirty="0"/>
              <a:t>were supplied from the clans of Israel.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팔</a:t>
            </a:r>
            <a:r>
              <a:rPr dirty="0"/>
              <a:t> </a:t>
            </a:r>
            <a:r>
              <a:rPr dirty="0" err="1"/>
              <a:t>장식품과</a:t>
            </a:r>
            <a:r>
              <a:rPr dirty="0"/>
              <a:t> </a:t>
            </a:r>
            <a:r>
              <a:rPr dirty="0" err="1"/>
              <a:t>팔찌와</a:t>
            </a:r>
            <a:r>
              <a:rPr lang="en-US" altLang="ko-KR" dirty="0"/>
              <a:t> </a:t>
            </a:r>
            <a:r>
              <a:rPr dirty="0" err="1"/>
              <a:t>도장과</a:t>
            </a:r>
            <a:r>
              <a:rPr dirty="0"/>
              <a:t> </a:t>
            </a:r>
            <a:r>
              <a:rPr dirty="0" err="1"/>
              <a:t>반지와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귀걸이와</a:t>
            </a:r>
            <a:r>
              <a:rPr lang="en-US" altLang="ko-KR" dirty="0"/>
              <a:t> </a:t>
            </a:r>
            <a:r>
              <a:rPr dirty="0" err="1"/>
              <a:t>목걸이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금붙이들을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속죄함을</a:t>
            </a:r>
            <a:r>
              <a:rPr dirty="0"/>
              <a:t> </a:t>
            </a:r>
            <a:r>
              <a:rPr dirty="0" err="1"/>
              <a:t>받도록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68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have brought as an offering to the LORD the gold articles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of us acquired</a:t>
            </a:r>
            <a:r>
              <a:rPr lang="en-US" altLang="ko-KR" dirty="0"/>
              <a:t> </a:t>
            </a:r>
            <a:r>
              <a:rPr dirty="0"/>
              <a:t>-- armlets, bracelets, signet rings, earrings and necklaces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atonement for ourselves before the LORD."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모세와 제사장 엘르아살이 그들에게서 금으로 된 그 모든 물건들을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3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</a:t>
            </a:r>
            <a:r>
              <a:rPr dirty="0" err="1"/>
              <a:t>Eleazar</a:t>
            </a:r>
            <a:r>
              <a:rPr dirty="0"/>
              <a:t> the priest accepted from them the gold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crafted articles.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9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천부장들과</a:t>
            </a:r>
            <a:r>
              <a:rPr dirty="0"/>
              <a:t> </a:t>
            </a:r>
            <a:r>
              <a:rPr dirty="0" err="1"/>
              <a:t>백부장들로부터</a:t>
            </a:r>
            <a:r>
              <a:rPr dirty="0"/>
              <a:t> </a:t>
            </a:r>
            <a:r>
              <a:rPr dirty="0" err="1"/>
              <a:t>여호와께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금은</a:t>
            </a:r>
            <a:r>
              <a:rPr lang="en-US" altLang="ko-KR" dirty="0"/>
              <a:t> </a:t>
            </a:r>
            <a:r>
              <a:rPr dirty="0" err="1"/>
              <a:t>다해서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무게가</a:t>
            </a:r>
            <a:r>
              <a:rPr dirty="0"/>
              <a:t> 1만 6,750세겔이었습니다.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8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gold from the commanders of thousands and</a:t>
            </a:r>
            <a:r>
              <a:rPr lang="en-US" altLang="ko-KR" dirty="0"/>
              <a:t> </a:t>
            </a:r>
            <a:r>
              <a:rPr dirty="0"/>
              <a:t>commanders of hundreds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Moses and </a:t>
            </a:r>
            <a:r>
              <a:rPr dirty="0" err="1"/>
              <a:t>Eleazar</a:t>
            </a:r>
            <a:r>
              <a:rPr dirty="0"/>
              <a:t> presented as a gift to the LORD weighed 16,750 shekels.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전투에 참가한 사람들이 각자 빼앗은 것들이었습니다.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Each soldier had taken plunder for himself.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73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엘르아살이</a:t>
            </a:r>
            <a:r>
              <a:rPr dirty="0"/>
              <a:t> </a:t>
            </a:r>
            <a:r>
              <a:rPr dirty="0" err="1"/>
              <a:t>천부장들과</a:t>
            </a:r>
            <a:r>
              <a:rPr dirty="0"/>
              <a:t> </a:t>
            </a:r>
            <a:r>
              <a:rPr dirty="0" err="1"/>
              <a:t>백부장들에게서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회막으로</a:t>
            </a:r>
            <a:r>
              <a:rPr dirty="0"/>
              <a:t> </a:t>
            </a:r>
            <a:r>
              <a:rPr dirty="0" err="1"/>
              <a:t>가져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기념물로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05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</a:t>
            </a:r>
            <a:r>
              <a:rPr dirty="0" err="1"/>
              <a:t>Eleazar</a:t>
            </a:r>
            <a:r>
              <a:rPr dirty="0"/>
              <a:t> the priest accepted the gold</a:t>
            </a:r>
            <a:r>
              <a:rPr lang="en-US" altLang="ko-KR" dirty="0"/>
              <a:t> </a:t>
            </a:r>
            <a:r>
              <a:rPr lang="en-GB" altLang="ko-KR" dirty="0"/>
              <a:t>f</a:t>
            </a:r>
            <a:r>
              <a:rPr dirty="0"/>
              <a:t>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commanders of thousands and commanders of hundreds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it into the Tent of Meeting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memorial</a:t>
            </a:r>
            <a:r>
              <a:rPr lang="en-US" altLang="ko-KR" dirty="0"/>
              <a:t> </a:t>
            </a:r>
            <a:r>
              <a:rPr dirty="0"/>
              <a:t>for the Israelites before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지파마다</a:t>
            </a:r>
            <a:r>
              <a:rPr dirty="0"/>
              <a:t> 1,000명씩을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비느하스를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물건들과</a:t>
            </a:r>
            <a:r>
              <a:rPr dirty="0"/>
              <a:t> </a:t>
            </a:r>
            <a:r>
              <a:rPr dirty="0" err="1"/>
              <a:t>신호용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1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sent them into battle, a thousand from each tribe,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Phinehas son of </a:t>
            </a:r>
            <a:r>
              <a:rPr dirty="0" err="1"/>
              <a:t>Eleazar</a:t>
            </a:r>
            <a:r>
              <a:rPr dirty="0"/>
              <a:t>, the priest,</a:t>
            </a:r>
            <a:r>
              <a:rPr lang="en-US" altLang="ko-KR" dirty="0"/>
              <a:t> </a:t>
            </a:r>
            <a:r>
              <a:rPr dirty="0"/>
              <a:t>who took with him articles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sanctuary and the trumpets for signaling.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미디안과</a:t>
            </a:r>
            <a:r>
              <a:rPr dirty="0"/>
              <a:t> </a:t>
            </a:r>
            <a:r>
              <a:rPr dirty="0" err="1"/>
              <a:t>싸워서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7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fought against Midian, as the LORD commanded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killed every man.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왕들인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에위</a:t>
            </a:r>
            <a:r>
              <a:rPr dirty="0"/>
              <a:t>, </a:t>
            </a:r>
            <a:r>
              <a:rPr dirty="0" err="1"/>
              <a:t>레겜</a:t>
            </a:r>
            <a:r>
              <a:rPr dirty="0"/>
              <a:t>, </a:t>
            </a:r>
            <a:r>
              <a:rPr dirty="0" err="1"/>
              <a:t>수르</a:t>
            </a:r>
            <a:r>
              <a:rPr dirty="0"/>
              <a:t>, </a:t>
            </a:r>
            <a:r>
              <a:rPr dirty="0" err="1"/>
              <a:t>후르</a:t>
            </a:r>
            <a:r>
              <a:rPr dirty="0"/>
              <a:t>, </a:t>
            </a:r>
            <a:r>
              <a:rPr dirty="0" err="1"/>
              <a:t>레바도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브올의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발람을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17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their victims were </a:t>
            </a:r>
            <a:r>
              <a:rPr dirty="0" err="1"/>
              <a:t>Evi</a:t>
            </a:r>
            <a:r>
              <a:rPr dirty="0"/>
              <a:t>, </a:t>
            </a:r>
            <a:r>
              <a:rPr dirty="0" err="1"/>
              <a:t>Rekem</a:t>
            </a:r>
            <a:r>
              <a:rPr dirty="0"/>
              <a:t>, </a:t>
            </a:r>
            <a:r>
              <a:rPr dirty="0" err="1"/>
              <a:t>Zur</a:t>
            </a:r>
            <a:r>
              <a:rPr dirty="0"/>
              <a:t>, </a:t>
            </a:r>
            <a:r>
              <a:rPr dirty="0" err="1"/>
              <a:t>Hur</a:t>
            </a:r>
            <a:r>
              <a:rPr dirty="0"/>
              <a:t> and Reba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five kings of Midian. They also killed Balaam son of </a:t>
            </a:r>
            <a:r>
              <a:rPr dirty="0" err="1"/>
              <a:t>Beor</a:t>
            </a:r>
            <a:r>
              <a:rPr dirty="0"/>
              <a:t> with the sword.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사로잡았으며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전리품으로</a:t>
            </a:r>
            <a:r>
              <a:rPr dirty="0"/>
              <a:t> </a:t>
            </a:r>
            <a:r>
              <a:rPr dirty="0" err="1"/>
              <a:t>빼앗았습니다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66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captured the Midianite women and children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all the Midianite herds, flocks and goods as plunder.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2218</Words>
  <Application>Microsoft Macintosh PowerPoint</Application>
  <PresentationFormat>와이드스크린</PresentationFormat>
  <Paragraphs>249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2022-09-07T02:06:20Z</dcterms:modified>
</cp:coreProperties>
</file>