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르우벤</a:t>
            </a:r>
            <a:r>
              <a:rPr dirty="0"/>
              <a:t> </a:t>
            </a:r>
            <a:r>
              <a:rPr dirty="0" err="1"/>
              <a:t>자손과</a:t>
            </a:r>
            <a:r>
              <a:rPr dirty="0"/>
              <a:t> </a:t>
            </a:r>
            <a:r>
              <a:rPr dirty="0" err="1"/>
              <a:t>갓</a:t>
            </a:r>
            <a:r>
              <a:rPr dirty="0"/>
              <a:t> </a:t>
            </a:r>
            <a:r>
              <a:rPr dirty="0" err="1"/>
              <a:t>자손은</a:t>
            </a:r>
            <a:r>
              <a:rPr dirty="0"/>
              <a:t> </a:t>
            </a:r>
            <a:r>
              <a:rPr dirty="0" err="1"/>
              <a:t>가축이</a:t>
            </a:r>
            <a:r>
              <a:rPr dirty="0"/>
              <a:t> </a:t>
            </a:r>
            <a:r>
              <a:rPr dirty="0" err="1"/>
              <a:t>아주</a:t>
            </a:r>
            <a:r>
              <a:rPr dirty="0"/>
              <a:t> </a:t>
            </a:r>
            <a:r>
              <a:rPr dirty="0" err="1"/>
              <a:t>많았습니다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야셀</a:t>
            </a:r>
            <a:r>
              <a:rPr dirty="0"/>
              <a:t> </a:t>
            </a:r>
            <a:r>
              <a:rPr dirty="0" err="1"/>
              <a:t>땅과</a:t>
            </a:r>
            <a:r>
              <a:rPr dirty="0"/>
              <a:t> </a:t>
            </a:r>
            <a:r>
              <a:rPr dirty="0" err="1"/>
              <a:t>길르앗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가축을</a:t>
            </a:r>
            <a:r>
              <a:rPr dirty="0"/>
              <a:t> </a:t>
            </a:r>
            <a:r>
              <a:rPr dirty="0" err="1"/>
              <a:t>키우기에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곳이었습니다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97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</a:t>
            </a:r>
            <a:r>
              <a:rPr dirty="0" err="1"/>
              <a:t>Reubenites</a:t>
            </a:r>
            <a:r>
              <a:rPr dirty="0"/>
              <a:t> and </a:t>
            </a:r>
            <a:r>
              <a:rPr dirty="0" err="1"/>
              <a:t>Gadites</a:t>
            </a:r>
            <a:r>
              <a:rPr dirty="0"/>
              <a:t>, who had very large herds and flocks,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saw that the lands of </a:t>
            </a:r>
            <a:r>
              <a:rPr dirty="0" err="1"/>
              <a:t>Jazer</a:t>
            </a:r>
            <a:r>
              <a:rPr dirty="0"/>
              <a:t> and Gilead were suitable for livestock.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그날 여호와께서 진노하셔서 맹세하시면서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LORD's anger was aroused that day and he swore this oath: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6809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‘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20세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사람들은</a:t>
            </a:r>
            <a:r>
              <a:rPr lang="en-US" altLang="ko-KR"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아브라함과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이삭과</a:t>
            </a:r>
            <a:r>
              <a:rPr lang="en-US" altLang="ko-KR" dirty="0"/>
              <a:t> </a:t>
            </a:r>
            <a:r>
              <a:rPr dirty="0" err="1"/>
              <a:t>야곱에게</a:t>
            </a:r>
            <a:r>
              <a:rPr dirty="0"/>
              <a:t> </a:t>
            </a:r>
            <a:r>
              <a:rPr dirty="0" err="1"/>
              <a:t>맹세한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절대로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온전히</a:t>
            </a:r>
            <a:r>
              <a:rPr dirty="0"/>
              <a:t> </a:t>
            </a:r>
            <a:r>
              <a:rPr dirty="0" err="1"/>
              <a:t>따르지</a:t>
            </a:r>
            <a:r>
              <a:rPr dirty="0"/>
              <a:t> </a:t>
            </a:r>
            <a:r>
              <a:rPr dirty="0" err="1"/>
              <a:t>않기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551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`Because they have not followed me wholeheartedly,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one of the men twenty years old or more</a:t>
            </a:r>
            <a:r>
              <a:rPr lang="en-US" altLang="ko-KR" dirty="0"/>
              <a:t> </a:t>
            </a:r>
            <a:r>
              <a:rPr dirty="0"/>
              <a:t>who came up out of Egypt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see the land I promised on oath to Abraham, Isaac and Jacob --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그니스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여분네의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갈렙과</a:t>
            </a:r>
            <a:r>
              <a:rPr dirty="0"/>
              <a:t> </a:t>
            </a:r>
            <a:r>
              <a:rPr dirty="0" err="1"/>
              <a:t>눈의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여호수아만은</a:t>
            </a:r>
            <a:r>
              <a:rPr dirty="0"/>
              <a:t> </a:t>
            </a:r>
            <a:r>
              <a:rPr dirty="0" err="1"/>
              <a:t>예외인데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온전히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따랐기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844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one except Caleb son of </a:t>
            </a:r>
            <a:r>
              <a:rPr dirty="0" err="1"/>
              <a:t>Jephunneh</a:t>
            </a:r>
            <a:r>
              <a:rPr dirty="0"/>
              <a:t> the </a:t>
            </a:r>
            <a:r>
              <a:rPr dirty="0" err="1"/>
              <a:t>Kenizzite</a:t>
            </a:r>
            <a:r>
              <a:rPr dirty="0"/>
              <a:t> and Joshua son of Nun,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they followed the LORD wholeheartedly.'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14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진노하셔서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세대가</a:t>
            </a:r>
            <a:r>
              <a:rPr dirty="0"/>
              <a:t> </a:t>
            </a:r>
            <a:r>
              <a:rPr dirty="0" err="1"/>
              <a:t>전부</a:t>
            </a:r>
            <a:r>
              <a:rPr dirty="0"/>
              <a:t> </a:t>
            </a:r>
            <a:r>
              <a:rPr dirty="0" err="1"/>
              <a:t>죽기까지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광야를</a:t>
            </a:r>
            <a:r>
              <a:rPr dirty="0"/>
              <a:t> </a:t>
            </a:r>
            <a:r>
              <a:rPr dirty="0" err="1"/>
              <a:t>떠돌게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770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LORD's anger burned against Israel 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made them wander in the desert forty years,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the whole generation of those who had done evil in his sight was gone.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죄인의</a:t>
            </a:r>
            <a:r>
              <a:rPr dirty="0"/>
              <a:t> </a:t>
            </a:r>
            <a:r>
              <a:rPr dirty="0" err="1"/>
              <a:t>자식들인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조상들을</a:t>
            </a:r>
            <a:r>
              <a:rPr dirty="0"/>
              <a:t> </a:t>
            </a:r>
            <a:r>
              <a:rPr dirty="0" err="1"/>
              <a:t>대신해</a:t>
            </a:r>
            <a:r>
              <a:rPr dirty="0"/>
              <a:t> </a:t>
            </a:r>
            <a:r>
              <a:rPr dirty="0" err="1"/>
              <a:t>일어나서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향한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진노가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쌓이게</a:t>
            </a:r>
            <a:r>
              <a:rPr dirty="0"/>
              <a:t> </a:t>
            </a:r>
            <a:r>
              <a:rPr dirty="0" err="1"/>
              <a:t>하는구나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967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"And here you are, a brood of sinners, standing in the place of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fathers and making the LORD even more angry with Israel.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10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번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따르지</a:t>
            </a:r>
            <a:r>
              <a:rPr dirty="0"/>
              <a:t> </a:t>
            </a:r>
            <a:r>
              <a:rPr dirty="0" err="1"/>
              <a:t>않는다면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광야에</a:t>
            </a:r>
            <a:r>
              <a:rPr dirty="0"/>
              <a:t> </a:t>
            </a:r>
            <a:r>
              <a:rPr dirty="0" err="1"/>
              <a:t>버려두실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백성에게</a:t>
            </a:r>
            <a:r>
              <a:rPr dirty="0"/>
              <a:t> </a:t>
            </a:r>
            <a:r>
              <a:rPr dirty="0" err="1"/>
              <a:t>멸망을</a:t>
            </a:r>
            <a:r>
              <a:rPr dirty="0"/>
              <a:t> </a:t>
            </a:r>
            <a:r>
              <a:rPr dirty="0" err="1"/>
              <a:t>가져다</a:t>
            </a:r>
            <a:r>
              <a:rPr dirty="0"/>
              <a:t> </a:t>
            </a:r>
            <a:r>
              <a:rPr dirty="0" err="1"/>
              <a:t>주게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93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turn away from following him, he will again leave all this people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desert, and you will be the cause of their destruction."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937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여기다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가축을</a:t>
            </a:r>
            <a:r>
              <a:rPr dirty="0"/>
              <a:t> </a:t>
            </a:r>
            <a:r>
              <a:rPr dirty="0" err="1"/>
              <a:t>위한</a:t>
            </a:r>
            <a:r>
              <a:rPr lang="en-US" altLang="ko-KR"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만들고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아이들을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성을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604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came up to him and said, "We would like to build pens here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our livestock and cities for our women and children.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아이들이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거주자들로부터</a:t>
            </a:r>
            <a:r>
              <a:rPr dirty="0"/>
              <a:t> </a:t>
            </a:r>
            <a:r>
              <a:rPr dirty="0" err="1"/>
              <a:t>안전한</a:t>
            </a:r>
            <a:r>
              <a:rPr dirty="0"/>
              <a:t> </a:t>
            </a:r>
            <a:r>
              <a:rPr dirty="0" err="1"/>
              <a:t>요새에서</a:t>
            </a:r>
            <a:r>
              <a:rPr dirty="0"/>
              <a:t> </a:t>
            </a:r>
            <a:r>
              <a:rPr dirty="0" err="1"/>
              <a:t>머무는</a:t>
            </a:r>
            <a:r>
              <a:rPr dirty="0"/>
              <a:t> </a:t>
            </a:r>
            <a:r>
              <a:rPr dirty="0" err="1"/>
              <a:t>동안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서둘러</a:t>
            </a:r>
            <a:r>
              <a:rPr dirty="0"/>
              <a:t> </a:t>
            </a:r>
            <a:r>
              <a:rPr dirty="0" err="1"/>
              <a:t>무장하고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백성들보다</a:t>
            </a:r>
            <a:r>
              <a:rPr dirty="0"/>
              <a:t> </a:t>
            </a:r>
            <a:r>
              <a:rPr dirty="0" err="1"/>
              <a:t>앞서</a:t>
            </a:r>
            <a:r>
              <a:rPr dirty="0"/>
              <a:t> </a:t>
            </a:r>
            <a:r>
              <a:rPr dirty="0" err="1"/>
              <a:t>나가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그곳으로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가겠습니다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3065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we are ready to arm ourselves and</a:t>
            </a:r>
            <a:r>
              <a:rPr lang="en-US" altLang="ko-KR" dirty="0"/>
              <a:t> </a:t>
            </a:r>
            <a:r>
              <a:rPr dirty="0"/>
              <a:t>go ahead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Israelites</a:t>
            </a:r>
            <a:r>
              <a:rPr lang="en-US" altLang="ko-KR" dirty="0"/>
              <a:t> </a:t>
            </a:r>
            <a:r>
              <a:rPr dirty="0"/>
              <a:t>until we have brought them to their place.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Meanwhile our women and children will live in fortified cities,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protection from the inhabitants of the land.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유산을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때까지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돌아오지</a:t>
            </a:r>
            <a:r>
              <a:rPr dirty="0"/>
              <a:t> </a:t>
            </a:r>
            <a:r>
              <a:rPr dirty="0" err="1"/>
              <a:t>않겠습니다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820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will not return to our homes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every Israelite has received his inheritance.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76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요단</a:t>
            </a:r>
            <a:r>
              <a:rPr dirty="0"/>
              <a:t> </a:t>
            </a:r>
            <a:r>
              <a:rPr dirty="0" err="1"/>
              <a:t>강</a:t>
            </a:r>
            <a:r>
              <a:rPr dirty="0"/>
              <a:t> </a:t>
            </a:r>
            <a:r>
              <a:rPr dirty="0" err="1"/>
              <a:t>동편에서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유산을</a:t>
            </a:r>
            <a:r>
              <a:rPr dirty="0"/>
              <a:t> </a:t>
            </a:r>
            <a:r>
              <a:rPr dirty="0" err="1"/>
              <a:t>받았으므로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요단</a:t>
            </a:r>
            <a:r>
              <a:rPr dirty="0"/>
              <a:t> </a:t>
            </a:r>
            <a:r>
              <a:rPr dirty="0" err="1"/>
              <a:t>강</a:t>
            </a:r>
            <a:r>
              <a:rPr dirty="0"/>
              <a:t> </a:t>
            </a:r>
            <a:r>
              <a:rPr dirty="0" err="1"/>
              <a:t>저편에서</a:t>
            </a:r>
            <a:r>
              <a:rPr dirty="0"/>
              <a:t> </a:t>
            </a:r>
            <a:r>
              <a:rPr dirty="0" err="1"/>
              <a:t>유산을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않겠습니다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520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will not receive any inheritance with them</a:t>
            </a:r>
            <a:r>
              <a:rPr lang="en-US" altLang="ko-KR" dirty="0"/>
              <a:t> </a:t>
            </a:r>
            <a:r>
              <a:rPr dirty="0"/>
              <a:t>on the other side of the Jordan,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our inheritance has come to us on the east side of the Jordan."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354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갓</a:t>
            </a:r>
            <a:r>
              <a:rPr dirty="0"/>
              <a:t> </a:t>
            </a:r>
            <a:r>
              <a:rPr dirty="0" err="1"/>
              <a:t>자손과</a:t>
            </a:r>
            <a:r>
              <a:rPr dirty="0"/>
              <a:t> </a:t>
            </a:r>
            <a:r>
              <a:rPr dirty="0" err="1"/>
              <a:t>르우벤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</a:t>
            </a:r>
            <a:r>
              <a:rPr dirty="0" err="1"/>
              <a:t>모세와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엘르아살과</a:t>
            </a:r>
            <a:r>
              <a:rPr lang="en-US" altLang="ko-KR" dirty="0"/>
              <a:t> </a:t>
            </a:r>
            <a:r>
              <a:rPr dirty="0" err="1"/>
              <a:t>회중의</a:t>
            </a:r>
            <a:r>
              <a:rPr dirty="0"/>
              <a:t> </a:t>
            </a:r>
            <a:r>
              <a:rPr dirty="0" err="1"/>
              <a:t>지도자들에게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307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came to Moses and </a:t>
            </a:r>
            <a:r>
              <a:rPr dirty="0" err="1"/>
              <a:t>Eleazar</a:t>
            </a:r>
            <a:r>
              <a:rPr dirty="0"/>
              <a:t> the priest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the leaders of the community, and said,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27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함으로써</a:t>
            </a:r>
            <a:r>
              <a:rPr lang="en-US" altLang="ko-KR"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전쟁을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무장하고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819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said to them, "If you will do this --</a:t>
            </a:r>
            <a:br>
              <a:rPr lang="en-US" altLang="ko-KR" dirty="0"/>
            </a:br>
            <a:r>
              <a:rPr dirty="0"/>
              <a:t>if you will arm yourselves before the LORD for battle,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479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무장한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요단</a:t>
            </a:r>
            <a:r>
              <a:rPr dirty="0"/>
              <a:t> </a:t>
            </a:r>
            <a:r>
              <a:rPr dirty="0" err="1"/>
              <a:t>강을</a:t>
            </a:r>
            <a:r>
              <a:rPr dirty="0"/>
              <a:t> </a:t>
            </a:r>
            <a:r>
              <a:rPr dirty="0" err="1"/>
              <a:t>건너서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적들을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내쫓고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73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all of you will go armed over the Jordan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the LORD until he has driven his enemies out before him --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진압하면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돌아올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되며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여호와와</a:t>
            </a:r>
            <a:r>
              <a:rPr dirty="0"/>
              <a:t> </a:t>
            </a:r>
            <a:r>
              <a:rPr dirty="0" err="1"/>
              <a:t>이스라엘에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책임에서</a:t>
            </a:r>
            <a:r>
              <a:rPr dirty="0"/>
              <a:t> </a:t>
            </a:r>
            <a:r>
              <a:rPr dirty="0" err="1"/>
              <a:t>벗어나게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소유가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093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when the land is subdued before the LORD,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may return and be free from your obligation to the LORD and to Israel.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this land will be your possession before the LORD.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않는다면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죄짓는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덮치게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것임을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알아야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29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if you fail to do this, you will be sinning against the LORD;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may be sure that your sin will find you out.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아이들을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성을</a:t>
            </a:r>
            <a:r>
              <a:rPr dirty="0"/>
              <a:t> </a:t>
            </a:r>
            <a:r>
              <a:rPr dirty="0" err="1"/>
              <a:t>건축하고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가축들을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만들라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입으로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행하라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862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Build cities for your women and children, and pens for your flocks,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do what you have promised."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637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갓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르우벤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명하신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종들이</a:t>
            </a:r>
            <a:r>
              <a:rPr dirty="0"/>
              <a:t> </a:t>
            </a:r>
            <a:r>
              <a:rPr dirty="0" err="1"/>
              <a:t>하겠습니다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147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</a:t>
            </a:r>
            <a:r>
              <a:rPr dirty="0" err="1"/>
              <a:t>Gadites</a:t>
            </a:r>
            <a:r>
              <a:rPr dirty="0"/>
              <a:t> and </a:t>
            </a:r>
            <a:r>
              <a:rPr dirty="0" err="1"/>
              <a:t>Reubenites</a:t>
            </a:r>
            <a:r>
              <a:rPr dirty="0"/>
              <a:t> said to Moses,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your servants will do as our lord commands.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아이들과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아내들과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가축들과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짐승들은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길르앗의</a:t>
            </a:r>
            <a:r>
              <a:rPr dirty="0"/>
              <a:t> </a:t>
            </a:r>
            <a:r>
              <a:rPr dirty="0" err="1"/>
              <a:t>성들에</a:t>
            </a:r>
            <a:r>
              <a:rPr dirty="0"/>
              <a:t> </a:t>
            </a:r>
            <a:r>
              <a:rPr dirty="0" err="1"/>
              <a:t>머물러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988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Our children and wives, our flocks and herds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remain here</a:t>
            </a:r>
            <a:r>
              <a:rPr lang="en-US" altLang="ko-KR" dirty="0"/>
              <a:t> </a:t>
            </a:r>
            <a:r>
              <a:rPr dirty="0"/>
              <a:t>in the cities of Gilead.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388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종들은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대로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무장을</a:t>
            </a:r>
            <a:r>
              <a:rPr dirty="0"/>
              <a:t> </a:t>
            </a:r>
            <a:r>
              <a:rPr dirty="0" err="1"/>
              <a:t>하고</a:t>
            </a:r>
            <a:r>
              <a:rPr lang="en-US" altLang="ko-KR"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강을</a:t>
            </a:r>
            <a:r>
              <a:rPr dirty="0"/>
              <a:t> </a:t>
            </a:r>
            <a:r>
              <a:rPr dirty="0" err="1"/>
              <a:t>건너가</a:t>
            </a:r>
            <a:r>
              <a:rPr dirty="0"/>
              <a:t> </a:t>
            </a:r>
            <a:r>
              <a:rPr dirty="0" err="1"/>
              <a:t>싸울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434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your servants, every man armed for battle,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cross over to fight before the LORD, just as our lord says."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엘르아살과</a:t>
            </a:r>
            <a:r>
              <a:rPr dirty="0"/>
              <a:t> </a:t>
            </a:r>
            <a:r>
              <a:rPr dirty="0" err="1"/>
              <a:t>눈의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여호수아와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지파</a:t>
            </a:r>
            <a:r>
              <a:rPr dirty="0"/>
              <a:t> </a:t>
            </a:r>
            <a:r>
              <a:rPr dirty="0" err="1"/>
              <a:t>가문의</a:t>
            </a:r>
            <a:r>
              <a:rPr dirty="0"/>
              <a:t> </a:t>
            </a:r>
            <a:r>
              <a:rPr dirty="0" err="1"/>
              <a:t>우두머리들에게</a:t>
            </a:r>
            <a:r>
              <a:rPr dirty="0"/>
              <a:t> </a:t>
            </a:r>
            <a:r>
              <a:rPr dirty="0" err="1"/>
              <a:t>명령했습니다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77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gave orders about them to </a:t>
            </a:r>
            <a:r>
              <a:rPr dirty="0" err="1"/>
              <a:t>Eleazar</a:t>
            </a:r>
            <a:r>
              <a:rPr dirty="0"/>
              <a:t> the priest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Joshua son of Nun and to the family heads of the Israelite tribes.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갓</a:t>
            </a:r>
            <a:r>
              <a:rPr dirty="0"/>
              <a:t> </a:t>
            </a:r>
            <a:r>
              <a:rPr dirty="0" err="1"/>
              <a:t>자손과</a:t>
            </a:r>
            <a:r>
              <a:rPr dirty="0"/>
              <a:t> </a:t>
            </a:r>
            <a:r>
              <a:rPr dirty="0" err="1"/>
              <a:t>르우벤</a:t>
            </a:r>
            <a:r>
              <a:rPr dirty="0"/>
              <a:t> </a:t>
            </a:r>
            <a:r>
              <a:rPr dirty="0" err="1"/>
              <a:t>자손이</a:t>
            </a:r>
            <a:r>
              <a:rPr lang="en-US" altLang="ko-KR"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무장을</a:t>
            </a:r>
            <a:r>
              <a:rPr dirty="0"/>
              <a:t> </a:t>
            </a:r>
            <a:r>
              <a:rPr dirty="0" err="1"/>
              <a:t>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싸우기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요단</a:t>
            </a:r>
            <a:r>
              <a:rPr dirty="0"/>
              <a:t> </a:t>
            </a:r>
            <a:r>
              <a:rPr dirty="0" err="1"/>
              <a:t>강을</a:t>
            </a:r>
            <a:r>
              <a:rPr dirty="0"/>
              <a:t> </a:t>
            </a:r>
            <a:r>
              <a:rPr dirty="0" err="1"/>
              <a:t>건너가서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정복하면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길르앗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소유로</a:t>
            </a:r>
            <a:r>
              <a:rPr dirty="0"/>
              <a:t> </a:t>
            </a:r>
            <a:r>
              <a:rPr dirty="0" err="1"/>
              <a:t>주라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483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them,</a:t>
            </a:r>
            <a:r>
              <a:rPr lang="en-US" altLang="ko-KR" dirty="0"/>
              <a:t> </a:t>
            </a:r>
            <a:r>
              <a:rPr dirty="0"/>
              <a:t>"If the </a:t>
            </a:r>
            <a:r>
              <a:rPr dirty="0" err="1"/>
              <a:t>Gadites</a:t>
            </a:r>
            <a:r>
              <a:rPr dirty="0"/>
              <a:t> and </a:t>
            </a:r>
            <a:r>
              <a:rPr dirty="0" err="1"/>
              <a:t>Reubenites</a:t>
            </a:r>
            <a:r>
              <a:rPr dirty="0"/>
              <a:t>,</a:t>
            </a:r>
            <a:r>
              <a:rPr lang="en-US" altLang="ko-KR" dirty="0"/>
              <a:t> </a:t>
            </a:r>
            <a:r>
              <a:rPr dirty="0"/>
              <a:t>every man armed for battle,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cross over the Jordan with you</a:t>
            </a:r>
            <a:r>
              <a:rPr lang="en-US" altLang="ko-KR" dirty="0"/>
              <a:t> </a:t>
            </a:r>
            <a:r>
              <a:rPr dirty="0"/>
              <a:t>before the LORD,</a:t>
            </a:r>
            <a:r>
              <a:rPr lang="en-US" altLang="ko-KR" dirty="0"/>
              <a:t> </a:t>
            </a:r>
            <a:r>
              <a:rPr dirty="0"/>
              <a:t>then when the land is subdued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you,</a:t>
            </a:r>
            <a:r>
              <a:rPr lang="en-US" altLang="ko-KR" dirty="0"/>
              <a:t> </a:t>
            </a:r>
            <a:r>
              <a:rPr dirty="0"/>
              <a:t>give them the land of Gilead as their possession.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“아다롯, 디본, 야셀, 니므라, 헤스본, 엘르알레, 스밤, 느보, 브온,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"Ataroth, Dibon, Jazer, Nimrah, Heshbon, Elealeh, Sebam, Nebo and Beon --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76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무장하고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건너가지</a:t>
            </a:r>
            <a:r>
              <a:rPr dirty="0"/>
              <a:t> </a:t>
            </a:r>
            <a:r>
              <a:rPr dirty="0" err="1"/>
              <a:t>않으면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소유를</a:t>
            </a:r>
            <a:r>
              <a:rPr dirty="0"/>
              <a:t> </a:t>
            </a:r>
            <a:r>
              <a:rPr dirty="0" err="1"/>
              <a:t>받아야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009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they do not cross over with you armed,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must accept their possession with you in Canaan."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930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갓</a:t>
            </a:r>
            <a:r>
              <a:rPr dirty="0"/>
              <a:t> </a:t>
            </a:r>
            <a:r>
              <a:rPr dirty="0" err="1"/>
              <a:t>자손과</a:t>
            </a:r>
            <a:r>
              <a:rPr dirty="0"/>
              <a:t> </a:t>
            </a:r>
            <a:r>
              <a:rPr dirty="0" err="1"/>
              <a:t>르우벤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</a:t>
            </a:r>
            <a:r>
              <a:rPr dirty="0" err="1"/>
              <a:t>대답해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종들에게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155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</a:t>
            </a:r>
            <a:r>
              <a:rPr dirty="0" err="1"/>
              <a:t>Gadites</a:t>
            </a:r>
            <a:r>
              <a:rPr dirty="0"/>
              <a:t> and </a:t>
            </a:r>
            <a:r>
              <a:rPr dirty="0" err="1"/>
              <a:t>Reubenites</a:t>
            </a:r>
            <a:r>
              <a:rPr dirty="0"/>
              <a:t> answered,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"Your servants will do what the LORD has said.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27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무장하고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건너갈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하지만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유산으로</a:t>
            </a:r>
            <a:r>
              <a:rPr dirty="0"/>
              <a:t> </a:t>
            </a:r>
            <a:r>
              <a:rPr dirty="0" err="1"/>
              <a:t>얻는</a:t>
            </a:r>
            <a:r>
              <a:rPr dirty="0"/>
              <a:t> </a:t>
            </a: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요단</a:t>
            </a:r>
            <a:r>
              <a:rPr dirty="0"/>
              <a:t> </a:t>
            </a:r>
            <a:r>
              <a:rPr dirty="0" err="1"/>
              <a:t>강</a:t>
            </a:r>
            <a:r>
              <a:rPr dirty="0"/>
              <a:t> </a:t>
            </a:r>
            <a:r>
              <a:rPr dirty="0" err="1"/>
              <a:t>이쪽</a:t>
            </a:r>
            <a:r>
              <a:rPr dirty="0"/>
              <a:t> </a:t>
            </a:r>
            <a:r>
              <a:rPr dirty="0" err="1"/>
              <a:t>편이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306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will cross over before the LORD into Canaan armed,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property we inherit will be on this side of the Jordan."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갓</a:t>
            </a:r>
            <a:r>
              <a:rPr dirty="0"/>
              <a:t> </a:t>
            </a:r>
            <a:r>
              <a:rPr dirty="0" err="1"/>
              <a:t>자손과</a:t>
            </a:r>
            <a:r>
              <a:rPr dirty="0"/>
              <a:t> </a:t>
            </a:r>
            <a:r>
              <a:rPr dirty="0" err="1"/>
              <a:t>르우벤</a:t>
            </a:r>
            <a:r>
              <a:rPr dirty="0"/>
              <a:t> </a:t>
            </a:r>
            <a:r>
              <a:rPr dirty="0" err="1"/>
              <a:t>자손과</a:t>
            </a:r>
            <a:r>
              <a:rPr dirty="0"/>
              <a:t> </a:t>
            </a:r>
            <a:r>
              <a:rPr dirty="0" err="1"/>
              <a:t>요셉의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므낫세</a:t>
            </a:r>
            <a:r>
              <a:rPr dirty="0"/>
              <a:t> </a:t>
            </a:r>
            <a:r>
              <a:rPr dirty="0" err="1"/>
              <a:t>반</a:t>
            </a:r>
            <a:r>
              <a:rPr dirty="0"/>
              <a:t> </a:t>
            </a:r>
            <a:r>
              <a:rPr dirty="0" err="1"/>
              <a:t>지파에게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아모리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왕</a:t>
            </a:r>
            <a:r>
              <a:rPr dirty="0"/>
              <a:t> </a:t>
            </a:r>
            <a:r>
              <a:rPr dirty="0" err="1"/>
              <a:t>시혼의</a:t>
            </a:r>
            <a:r>
              <a:rPr dirty="0"/>
              <a:t> </a:t>
            </a:r>
            <a:r>
              <a:rPr dirty="0" err="1"/>
              <a:t>나라와</a:t>
            </a:r>
            <a:r>
              <a:rPr dirty="0"/>
              <a:t> </a:t>
            </a:r>
            <a:r>
              <a:rPr dirty="0" err="1"/>
              <a:t>바산</a:t>
            </a:r>
            <a:r>
              <a:rPr dirty="0"/>
              <a:t> </a:t>
            </a:r>
            <a:r>
              <a:rPr dirty="0" err="1"/>
              <a:t>왕</a:t>
            </a:r>
            <a:r>
              <a:rPr dirty="0"/>
              <a:t> </a:t>
            </a:r>
            <a:r>
              <a:rPr dirty="0" err="1"/>
              <a:t>옥의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주었으니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성들과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성들</a:t>
            </a:r>
            <a:r>
              <a:rPr dirty="0"/>
              <a:t> </a:t>
            </a:r>
            <a:r>
              <a:rPr dirty="0" err="1"/>
              <a:t>주변의</a:t>
            </a:r>
            <a:r>
              <a:rPr dirty="0"/>
              <a:t> </a:t>
            </a:r>
            <a:r>
              <a:rPr dirty="0" err="1"/>
              <a:t>영토를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7062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gave to the </a:t>
            </a:r>
            <a:r>
              <a:rPr dirty="0" err="1"/>
              <a:t>Gadites</a:t>
            </a:r>
            <a:r>
              <a:rPr dirty="0"/>
              <a:t>, the </a:t>
            </a:r>
            <a:r>
              <a:rPr dirty="0" err="1"/>
              <a:t>Reubenites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half-tribe of Manasseh son of Joseph</a:t>
            </a:r>
            <a:r>
              <a:rPr lang="en-US" altLang="ko-KR" dirty="0"/>
              <a:t> </a:t>
            </a:r>
            <a:r>
              <a:rPr dirty="0"/>
              <a:t>the kingdom of </a:t>
            </a:r>
            <a:r>
              <a:rPr dirty="0" err="1"/>
              <a:t>Sihon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king of the Amorites and the kingdom of </a:t>
            </a:r>
            <a:r>
              <a:rPr dirty="0" err="1"/>
              <a:t>Og</a:t>
            </a:r>
            <a:r>
              <a:rPr dirty="0"/>
              <a:t> king of Bashan </a:t>
            </a:r>
            <a:r>
              <a:rPr lang="en-US" altLang="ko-KR" dirty="0"/>
              <a:t>–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whole land with its cities and the territory around them.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갓 자손은 디본과 아다롯과 아로엘과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Gadites built up Dibon, Ataroth, Aroer,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아다롯 소반과 야셀과 욕브하와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Atroth Shophan, Jazer, Jogbehah,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벧니므라와 벧하란 등의 요새화 된 성들을 건축하고 양 떼를 위한 우리를 지었습니다.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Beth Nimrah and Beth Haran as fortified cities, and built pens for their flocks.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그리고 르우벤 자손은 헤스본과 엘르알레와 기랴다임을 건축하고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the Reubenites rebuilt Heshbon, Elealeh and Kiriathaim,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느보와</a:t>
            </a:r>
            <a:r>
              <a:rPr dirty="0"/>
              <a:t> </a:t>
            </a:r>
            <a:r>
              <a:rPr dirty="0" err="1"/>
              <a:t>나중에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바뀐</a:t>
            </a:r>
            <a:r>
              <a:rPr dirty="0"/>
              <a:t> </a:t>
            </a:r>
            <a:r>
              <a:rPr dirty="0" err="1"/>
              <a:t>바알므온과</a:t>
            </a:r>
            <a:r>
              <a:rPr dirty="0"/>
              <a:t> </a:t>
            </a:r>
            <a:r>
              <a:rPr dirty="0" err="1"/>
              <a:t>십마를</a:t>
            </a:r>
            <a:r>
              <a:rPr dirty="0"/>
              <a:t> </a:t>
            </a:r>
            <a:r>
              <a:rPr dirty="0" err="1"/>
              <a:t>건축했습니다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자기들이</a:t>
            </a:r>
            <a:r>
              <a:rPr dirty="0"/>
              <a:t> </a:t>
            </a:r>
            <a:r>
              <a:rPr dirty="0" err="1"/>
              <a:t>건축한</a:t>
            </a:r>
            <a:r>
              <a:rPr dirty="0"/>
              <a:t> </a:t>
            </a:r>
            <a:r>
              <a:rPr dirty="0" err="1"/>
              <a:t>성들을</a:t>
            </a:r>
            <a:r>
              <a:rPr dirty="0"/>
              <a:t> </a:t>
            </a:r>
            <a:r>
              <a:rPr dirty="0" err="1"/>
              <a:t>새로운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불렀습니다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907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well as Nebo and Baal </a:t>
            </a:r>
            <a:r>
              <a:rPr dirty="0" err="1"/>
              <a:t>Meon</a:t>
            </a:r>
            <a:r>
              <a:rPr dirty="0"/>
              <a:t> (these names were changed) and </a:t>
            </a:r>
            <a:r>
              <a:rPr dirty="0" err="1"/>
              <a:t>Sibmah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gave names to the cities they rebuilt.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므낫세의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마길의</a:t>
            </a:r>
            <a:r>
              <a:rPr dirty="0"/>
              <a:t> </a:t>
            </a:r>
            <a:r>
              <a:rPr dirty="0" err="1"/>
              <a:t>후손들이</a:t>
            </a:r>
            <a:r>
              <a:rPr dirty="0"/>
              <a:t> </a:t>
            </a:r>
            <a:r>
              <a:rPr dirty="0" err="1"/>
              <a:t>길르앗으로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성을</a:t>
            </a:r>
            <a:r>
              <a:rPr dirty="0"/>
              <a:t> </a:t>
            </a:r>
            <a:r>
              <a:rPr dirty="0" err="1"/>
              <a:t>차지하고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아모리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쫓아냈습니다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356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descendants of </a:t>
            </a:r>
            <a:r>
              <a:rPr dirty="0" err="1"/>
              <a:t>Makir</a:t>
            </a:r>
            <a:r>
              <a:rPr dirty="0"/>
              <a:t> son of Manasseh went to Gilead,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captured it and drove out the Amorites who were there.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701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회중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멸망시킨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가축들을</a:t>
            </a:r>
            <a:r>
              <a:rPr dirty="0"/>
              <a:t> </a:t>
            </a:r>
            <a:r>
              <a:rPr dirty="0" err="1"/>
              <a:t>키우기에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곳인데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종들에게</a:t>
            </a:r>
            <a:r>
              <a:rPr dirty="0"/>
              <a:t> </a:t>
            </a:r>
            <a:r>
              <a:rPr dirty="0" err="1"/>
              <a:t>가축들이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192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land the LORD subdued before the people of Israel </a:t>
            </a:r>
            <a:r>
              <a:rPr lang="en-US" altLang="ko-KR" dirty="0"/>
              <a:t>–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suitable for livestock, and your servants have livestock.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그러자 모세가 므낫세의 아들 마길에게 길르앗을 주어 그가 거기 거주했습니다.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925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Moses gave Gilead to the </a:t>
            </a:r>
            <a:r>
              <a:rPr dirty="0" err="1"/>
              <a:t>Makirites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descendants of Manasseh,</a:t>
            </a:r>
            <a:r>
              <a:rPr lang="en-US" altLang="ko-KR" dirty="0"/>
              <a:t> </a:t>
            </a:r>
            <a:r>
              <a:rPr dirty="0"/>
              <a:t>and they settled there.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므낫세의 아들 야일이 가서 그들의 마을들을 차지하고 하봇야일이라고 불렀습니다.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900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Jair, a descendant of Manasseh,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captured their settlements</a:t>
            </a:r>
            <a:r>
              <a:rPr lang="en-US" altLang="ko-KR" dirty="0"/>
              <a:t> </a:t>
            </a:r>
            <a:r>
              <a:rPr dirty="0"/>
              <a:t>and called them </a:t>
            </a:r>
            <a:r>
              <a:rPr dirty="0" err="1"/>
              <a:t>Havvoth</a:t>
            </a:r>
            <a:r>
              <a:rPr dirty="0"/>
              <a:t> Jair.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노바는</a:t>
            </a:r>
            <a:r>
              <a:rPr dirty="0"/>
              <a:t> </a:t>
            </a:r>
            <a:r>
              <a:rPr dirty="0" err="1"/>
              <a:t>그낫과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지역들을</a:t>
            </a:r>
            <a:r>
              <a:rPr dirty="0"/>
              <a:t> </a:t>
            </a:r>
            <a:r>
              <a:rPr dirty="0" err="1"/>
              <a:t>차지하고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노바라고</a:t>
            </a:r>
            <a:r>
              <a:rPr dirty="0"/>
              <a:t> </a:t>
            </a:r>
            <a:r>
              <a:rPr dirty="0" err="1"/>
              <a:t>불렀습니다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472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Nobah</a:t>
            </a:r>
            <a:r>
              <a:rPr dirty="0"/>
              <a:t> captured </a:t>
            </a:r>
            <a:r>
              <a:rPr dirty="0" err="1"/>
              <a:t>Kenath</a:t>
            </a:r>
            <a:r>
              <a:t> and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its </a:t>
            </a:r>
            <a:r>
              <a:rPr dirty="0"/>
              <a:t>surrounding settlements</a:t>
            </a:r>
            <a:r>
              <a:rPr lang="en-US" altLang="ko-KR" dirty="0"/>
              <a:t> </a:t>
            </a:r>
            <a:r>
              <a:rPr dirty="0"/>
              <a:t>and called it </a:t>
            </a:r>
            <a:r>
              <a:rPr dirty="0" err="1"/>
              <a:t>Nobah</a:t>
            </a:r>
            <a:r>
              <a:rPr dirty="0"/>
              <a:t> after himself.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815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계속해서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저희가</a:t>
            </a:r>
            <a:r>
              <a:rPr dirty="0"/>
              <a:t> </a:t>
            </a:r>
            <a:r>
              <a:rPr dirty="0" err="1"/>
              <a:t>당신께</a:t>
            </a:r>
            <a:r>
              <a:rPr dirty="0"/>
              <a:t> </a:t>
            </a:r>
            <a:r>
              <a:rPr dirty="0" err="1"/>
              <a:t>은혜를</a:t>
            </a:r>
            <a:r>
              <a:rPr dirty="0"/>
              <a:t> </a:t>
            </a:r>
            <a:r>
              <a:rPr dirty="0" err="1"/>
              <a:t>입었다면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종들에게</a:t>
            </a:r>
            <a:r>
              <a:rPr dirty="0"/>
              <a:t> </a:t>
            </a:r>
            <a:r>
              <a:rPr dirty="0" err="1"/>
              <a:t>주어</a:t>
            </a:r>
            <a:r>
              <a:rPr dirty="0"/>
              <a:t> </a:t>
            </a:r>
            <a:r>
              <a:rPr dirty="0" err="1"/>
              <a:t>차지하게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저희를</a:t>
            </a:r>
            <a:r>
              <a:rPr dirty="0"/>
              <a:t> </a:t>
            </a:r>
            <a:r>
              <a:rPr dirty="0" err="1"/>
              <a:t>요단</a:t>
            </a:r>
            <a:r>
              <a:rPr dirty="0"/>
              <a:t> </a:t>
            </a:r>
            <a:r>
              <a:rPr dirty="0" err="1"/>
              <a:t>강</a:t>
            </a:r>
            <a:r>
              <a:rPr dirty="0"/>
              <a:t> </a:t>
            </a:r>
            <a:r>
              <a:rPr dirty="0" err="1"/>
              <a:t>너머로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317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we have found favor in your eyes," they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"let this land be given to your servants as our possession.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make us cross the Jordan."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434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갓</a:t>
            </a:r>
            <a:r>
              <a:rPr dirty="0"/>
              <a:t> </a:t>
            </a:r>
            <a:r>
              <a:rPr dirty="0" err="1"/>
              <a:t>자손들과</a:t>
            </a:r>
            <a:r>
              <a:rPr dirty="0"/>
              <a:t> </a:t>
            </a:r>
            <a:r>
              <a:rPr dirty="0" err="1"/>
              <a:t>르우벤</a:t>
            </a:r>
            <a:r>
              <a:rPr dirty="0"/>
              <a:t> </a:t>
            </a:r>
            <a:r>
              <a:rPr dirty="0" err="1"/>
              <a:t>자손들에게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형제들은</a:t>
            </a:r>
            <a:r>
              <a:rPr dirty="0"/>
              <a:t> </a:t>
            </a:r>
            <a:r>
              <a:rPr dirty="0" err="1"/>
              <a:t>싸우러</a:t>
            </a:r>
            <a:r>
              <a:rPr dirty="0"/>
              <a:t> </a:t>
            </a:r>
            <a:r>
              <a:rPr dirty="0" err="1"/>
              <a:t>나가야</a:t>
            </a:r>
            <a:r>
              <a:rPr dirty="0"/>
              <a:t> </a:t>
            </a:r>
            <a:r>
              <a:rPr dirty="0" err="1"/>
              <a:t>하는데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남고자</a:t>
            </a:r>
            <a:r>
              <a:rPr dirty="0"/>
              <a:t> </a:t>
            </a:r>
            <a:r>
              <a:rPr dirty="0" err="1"/>
              <a:t>하느냐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091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said to the </a:t>
            </a:r>
            <a:r>
              <a:rPr dirty="0" err="1"/>
              <a:t>Gadites</a:t>
            </a:r>
            <a:r>
              <a:rPr dirty="0"/>
              <a:t> and </a:t>
            </a:r>
            <a:r>
              <a:rPr dirty="0" err="1"/>
              <a:t>Reubenites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"Shall your countrymen go to war while you sit here?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땅에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들어가려고</a:t>
            </a:r>
            <a:r>
              <a:rPr dirty="0"/>
              <a:t> </a:t>
            </a:r>
            <a:r>
              <a:rPr dirty="0" err="1"/>
              <a:t>마음먹은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왜</a:t>
            </a:r>
            <a:r>
              <a:rPr dirty="0"/>
              <a:t> </a:t>
            </a:r>
            <a:r>
              <a:rPr dirty="0" err="1"/>
              <a:t>낙심하게</a:t>
            </a:r>
            <a:r>
              <a:rPr dirty="0"/>
              <a:t> </a:t>
            </a:r>
            <a:r>
              <a:rPr dirty="0" err="1"/>
              <a:t>하느냐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687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do you discourage the Israelites from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going over into the land the LORD has given them?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가데스</a:t>
            </a:r>
            <a:r>
              <a:rPr dirty="0"/>
              <a:t> </a:t>
            </a:r>
            <a:r>
              <a:rPr dirty="0" err="1"/>
              <a:t>바네아에서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살펴보라고</a:t>
            </a:r>
            <a:r>
              <a:rPr dirty="0"/>
              <a:t> </a:t>
            </a:r>
            <a:r>
              <a:rPr dirty="0" err="1"/>
              <a:t>보냈을</a:t>
            </a:r>
            <a:r>
              <a:rPr dirty="0"/>
              <a:t> </a:t>
            </a:r>
            <a:r>
              <a:rPr dirty="0" err="1"/>
              <a:t>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조상들이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짓과</a:t>
            </a:r>
            <a:r>
              <a:rPr dirty="0"/>
              <a:t> </a:t>
            </a:r>
            <a:r>
              <a:rPr dirty="0" err="1"/>
              <a:t>똑같구나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071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your fathers did when I sent them from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Kadesh </a:t>
            </a:r>
            <a:r>
              <a:rPr dirty="0" err="1"/>
              <a:t>Barnea</a:t>
            </a:r>
            <a:r>
              <a:rPr dirty="0"/>
              <a:t> to look over the land.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19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에스골</a:t>
            </a:r>
            <a:r>
              <a:rPr dirty="0"/>
              <a:t> </a:t>
            </a:r>
            <a:r>
              <a:rPr dirty="0" err="1"/>
              <a:t>골짜기로</a:t>
            </a:r>
            <a:r>
              <a:rPr dirty="0"/>
              <a:t> </a:t>
            </a:r>
            <a:r>
              <a:rPr dirty="0" err="1"/>
              <a:t>올라가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보고는</a:t>
            </a:r>
            <a:r>
              <a:rPr lang="en-US" altLang="ko-KR"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</a:t>
            </a:r>
            <a:r>
              <a:rPr dirty="0" err="1"/>
              <a:t>여호와께서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들어가려고</a:t>
            </a:r>
            <a:r>
              <a:rPr lang="en-US" altLang="ko-KR" dirty="0"/>
              <a:t> </a:t>
            </a:r>
            <a:r>
              <a:rPr dirty="0" err="1"/>
              <a:t>마음먹은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낙심하게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172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they went up to the Valley of </a:t>
            </a:r>
            <a:r>
              <a:rPr dirty="0" err="1"/>
              <a:t>Eshcol</a:t>
            </a:r>
            <a:r>
              <a:rPr dirty="0"/>
              <a:t> and viewed the land,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discouraged the Israelites from entering the land the LORD had given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2028</Words>
  <Application>Microsoft Macintosh PowerPoint</Application>
  <PresentationFormat>와이드스크린</PresentationFormat>
  <Paragraphs>213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130</cp:revision>
  <dcterms:created xsi:type="dcterms:W3CDTF">2019-02-17T10:11:46Z</dcterms:created>
  <dcterms:modified xsi:type="dcterms:W3CDTF">2022-09-07T02:19:54Z</dcterms:modified>
</cp:coreProperties>
</file>