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지휘하에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여행</a:t>
            </a:r>
            <a:r>
              <a:rPr dirty="0"/>
              <a:t> </a:t>
            </a:r>
            <a:r>
              <a:rPr dirty="0" err="1"/>
              <a:t>경로는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2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are the stages in the journey of the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out of Egypt by divisions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leadership of Moses and Aaron.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엘림을 떠나 홍해 옆에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Elim and camped by the Red Sea.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홍해를 떠나 신 광야에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the Red Sea and camped in the Desert of Sin.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신 광야를 떠나 돕가에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the Desert of Sin and camped at Dophkah.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그들은 돕가를 떠나 알루스에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Dophkah and camped at Alush.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알루스를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르비딤에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4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</a:t>
            </a:r>
            <a:r>
              <a:rPr dirty="0" err="1"/>
              <a:t>Alush</a:t>
            </a:r>
            <a:r>
              <a:rPr dirty="0"/>
              <a:t> and camped at Rephidim,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was no water for the people to drink.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그들은 르비딤을 떠나 시내 광야에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Rephidim and camped in the Desert of Sinai.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시내 광야를 떠나 기브롯핫다아와에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the Desert of Sinai and camped at Kibroth Hattaavah.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기브롯핫다아와를 떠나 하세롯에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Kibroth Hattaavah and camped at Hazeroth.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하세롯을 떠나 릿마에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Hazeroth and camped at Rithmah.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릿마를 떠나 림몬베레스에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Rithmah and camped at Rimmon Perez.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여행</a:t>
            </a:r>
            <a:r>
              <a:rPr dirty="0"/>
              <a:t> </a:t>
            </a:r>
            <a:r>
              <a:rPr dirty="0" err="1"/>
              <a:t>경로의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출발점들을</a:t>
            </a:r>
            <a:r>
              <a:rPr dirty="0"/>
              <a:t> </a:t>
            </a:r>
            <a:r>
              <a:rPr dirty="0" err="1"/>
              <a:t>기록해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여행</a:t>
            </a:r>
            <a:r>
              <a:rPr dirty="0"/>
              <a:t> </a:t>
            </a:r>
            <a:r>
              <a:rPr dirty="0" err="1"/>
              <a:t>경로는</a:t>
            </a:r>
            <a:r>
              <a:rPr dirty="0"/>
              <a:t> </a:t>
            </a:r>
            <a:r>
              <a:rPr dirty="0" err="1"/>
              <a:t>출발점별로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Moses recorded the stages in their journey.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their journey by stages: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그들은 림몬베레스를 떠나 립나에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Rimmon Perez and camped at Libnah.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그들은 립나를 떠나 릿사에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Libnah and camped at Rissah.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그들은 릿사를 떠나 그헬라다에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Rissah and camped at Kehelathah.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그들은 그헬라다를 떠나 세벨 산에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Kehelathah and camped at Mount Shepher.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그들은 세벨 산을 떠나 하라다에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Mount Shepher and camped at Haradah.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그들은 하라다를 떠나 막헬롯에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Haradah and camped at Makheloth.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그들은 막헬롯을 떠나 다핫에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Makheloth and camped at Tahath.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그들은 다핫을 떠나 데라에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Tahath and camped at Terah.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데라를 떠나 밋가에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Terah and camped at Mithcah.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그들은 밋가를 떠나 하스모나에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Mithcah and camped at Hashmonah.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15일에 </a:t>
            </a:r>
            <a:r>
              <a:rPr dirty="0" err="1"/>
              <a:t>라암셋에서</a:t>
            </a:r>
            <a:r>
              <a:rPr dirty="0"/>
              <a:t> </a:t>
            </a:r>
            <a:r>
              <a:rPr dirty="0" err="1"/>
              <a:t>출발했습니다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다음날인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set out from Rameses</a:t>
            </a:r>
            <a:r>
              <a:rPr lang="en-US" altLang="ko-KR" dirty="0"/>
              <a:t> </a:t>
            </a:r>
            <a:r>
              <a:rPr dirty="0"/>
              <a:t>on the fifteenth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first month,</a:t>
            </a:r>
            <a:r>
              <a:rPr lang="en-US" altLang="ko-KR" dirty="0"/>
              <a:t> </a:t>
            </a:r>
            <a:r>
              <a:rPr dirty="0"/>
              <a:t>the day after the Passover.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marched out boldly</a:t>
            </a:r>
            <a:r>
              <a:rPr lang="en-US" altLang="ko-KR" dirty="0"/>
              <a:t> </a:t>
            </a:r>
            <a:r>
              <a:rPr dirty="0"/>
              <a:t>in full view of all the Egyptians,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그들은 하스모나를 떠나 모세롯에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Hashmonah and camped at Moseroth.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그들은 모세롯을 떠나 브네야아간에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Moseroth and camped at Bene Jaakan.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그들은 브네야아간을 떠나 홀하깃갓에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Bene Jaakan and camped at Hor Haggidgad.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그들은 홀하깃갓을 떠나 욧바다에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Hor Haggidgad and camped at Jotbathah.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그들은 욧바다를 떠나 아브로나에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Jotbathah and camped at Abronah.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그들은 아브로나를 떠나 에시온게벨에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Abronah and camped at Ezion Geber.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그들은 에시온게벨을 떠나 신 광야, 곧 가데스에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Ezion Geber and camped at Kadesh, in the Desert of Zin.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그들은 가데스를 떠나 에돔 땅의 끝에 있는 호르 산에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Kadesh and camped at Mount Hor, on the border of Edom.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0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호르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40년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4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Aaron the priest went up Mount </a:t>
            </a:r>
            <a:r>
              <a:rPr dirty="0" err="1"/>
              <a:t>Hor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died on the first day of the</a:t>
            </a:r>
            <a:r>
              <a:rPr lang="en-US" altLang="ko-KR" dirty="0"/>
              <a:t> </a:t>
            </a:r>
            <a:r>
              <a:rPr dirty="0"/>
              <a:t>fifth month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fortieth year</a:t>
            </a:r>
            <a:r>
              <a:rPr lang="en-US" altLang="ko-KR" dirty="0"/>
              <a:t> </a:t>
            </a:r>
            <a:r>
              <a:rPr dirty="0"/>
              <a:t>after the Israelites came out of Egypt.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호르 산에서 죽을 때 아론의 나이는 123세였습니다.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Aaron was a hundred and twenty-three years old when he died on Mount Hor.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반면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치신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내리셨던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6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burying all their firstborn,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LORD had struck down</a:t>
            </a:r>
            <a:r>
              <a:rPr lang="en-US" altLang="ko-KR" dirty="0"/>
              <a:t> </a:t>
            </a:r>
            <a:r>
              <a:rPr dirty="0"/>
              <a:t>among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had brought judgment on their gods.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네게브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아랏은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 king of Arad, who lived in the Negev of Canaan,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heard that the Israelites were coming.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그들은 호르 산을 떠나 살모나에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Mount Hor and camped at Zalmonah.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그들은 살모나를 떠나 부논에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Zalmonah and camped at Punon.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그들은 부논을 떠나 오봇에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Punon and camped at Oboth.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그들은 오봇을 떠나 모압 경계에 있는 이예아바림에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Oboth and camped at Iye Abarim, on the border of Moab.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그들은 이예아바림을 떠나 디본갓에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Iyim and camped at Dibon Gad.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그들은 디본갓을 떠나 알몬디블라다임에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Dibon Gad and camped at Almon Diblathaim.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그들은 알몬디블라다임을 떠나 느보 앞에 있는 아바림 산에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0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</a:t>
            </a:r>
            <a:r>
              <a:rPr dirty="0" err="1"/>
              <a:t>Almon</a:t>
            </a:r>
            <a:r>
              <a:rPr dirty="0"/>
              <a:t> </a:t>
            </a:r>
            <a:r>
              <a:rPr dirty="0" err="1"/>
              <a:t>Diblathaim</a:t>
            </a:r>
            <a:r>
              <a:rPr dirty="0"/>
              <a:t> and camped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mountains of </a:t>
            </a:r>
            <a:r>
              <a:rPr dirty="0" err="1"/>
              <a:t>Abarim</a:t>
            </a:r>
            <a:r>
              <a:rPr dirty="0"/>
              <a:t>, near Nebo.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그들은 아바림 산을 떠나 요단 강 여리고 건너편의 모압 평원에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the mountains of </a:t>
            </a:r>
            <a:r>
              <a:rPr dirty="0" err="1"/>
              <a:t>Abarim</a:t>
            </a:r>
            <a:r>
              <a:rPr dirty="0"/>
              <a:t>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camped on the plains of Moab by the Jordan across from Jericho.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벧여시못에서부터</a:t>
            </a:r>
            <a:r>
              <a:rPr lang="en-US" altLang="ko-KR" dirty="0"/>
              <a:t> </a:t>
            </a:r>
            <a:r>
              <a:rPr dirty="0" err="1"/>
              <a:t>아벨싯딤에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7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on the plains of Moab they camped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Jordan from Beth </a:t>
            </a:r>
            <a:r>
              <a:rPr dirty="0" err="1"/>
              <a:t>Jeshimoth</a:t>
            </a:r>
            <a:r>
              <a:rPr dirty="0"/>
              <a:t> to Abel Shittim.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이스라엘 백성들은 라암셋을 떠나 숙곳에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left Rameses and camped at Succoth.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건너편의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평원에서</a:t>
            </a:r>
            <a:r>
              <a:rPr lang="en-US" altLang="ko-KR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6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plains of Moab by the Jordan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across from Jericho the LORD said to Moses,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44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건너서</a:t>
            </a:r>
            <a:r>
              <a:rPr dirty="0"/>
              <a:t> </a:t>
            </a:r>
            <a:r>
              <a:rPr dirty="0" err="1"/>
              <a:t>가나안으로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8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you cross the Jordan into Canaan,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파괴하고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만든</a:t>
            </a:r>
            <a:r>
              <a:rPr lang="en-US" altLang="ko-KR"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파괴하며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부수라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0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drive out all the inhabitants of the land before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Destroy all their carved images and their cast idols,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demolish all their high places.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갖도록</a:t>
            </a:r>
            <a:r>
              <a:rPr dirty="0"/>
              <a:t> </a:t>
            </a:r>
            <a:r>
              <a:rPr dirty="0" err="1"/>
              <a:t>주었기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possession of the land and settle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given you the land to possess.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가족별로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가족에게는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가족에게는</a:t>
            </a:r>
            <a:r>
              <a:rPr dirty="0"/>
              <a:t> </a:t>
            </a: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뽑든</a:t>
            </a:r>
            <a:r>
              <a:rPr dirty="0"/>
              <a:t> </a:t>
            </a:r>
            <a:r>
              <a:rPr dirty="0" err="1"/>
              <a:t>간에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지파대로</a:t>
            </a:r>
            <a:r>
              <a:rPr dirty="0"/>
              <a:t> </a:t>
            </a:r>
            <a:r>
              <a:rPr dirty="0" err="1"/>
              <a:t>나누도록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5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Distribute the land by lot, according to your clans.</a:t>
            </a:r>
            <a:r>
              <a:rPr lang="en-US" altLang="ko-KR" dirty="0"/>
              <a:t> </a:t>
            </a:r>
            <a:r>
              <a:rPr dirty="0"/>
              <a:t>To a larger group give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larger inheritance, and to a smaller group a smaller 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falls to them by lot will be theirs.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Distribute it according to your ancestral tribes.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가시가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옆구리에</a:t>
            </a:r>
            <a:r>
              <a:rPr dirty="0"/>
              <a:t> </a:t>
            </a:r>
            <a:r>
              <a:rPr dirty="0" err="1"/>
              <a:t>바늘이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괴롭힐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1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if you do not drive out the inhabitants of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you allow to remain will become barbs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eyes and thorns in your sides.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give you trouble in the land where you will live.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그렇게 되면 내가 그들에게 하리라고 생각했던 대로 너희에게 하게 될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then I will do to you what I plan to do to them.'"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숙곳을 떠나 광야 끝에 있는 에담에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left Succoth and camped at Etham, on the edge of the desert.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에담을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바알스본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비하히롯으로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돌려서</a:t>
            </a:r>
            <a:r>
              <a:rPr dirty="0"/>
              <a:t> </a:t>
            </a:r>
            <a:r>
              <a:rPr dirty="0" err="1"/>
              <a:t>믹돌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</a:t>
            </a:r>
            <a:r>
              <a:rPr dirty="0" err="1"/>
              <a:t>Etham</a:t>
            </a:r>
            <a:r>
              <a:rPr dirty="0"/>
              <a:t>, turned back to Pi </a:t>
            </a:r>
            <a:r>
              <a:rPr dirty="0" err="1"/>
              <a:t>Hahiroth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east of Baal </a:t>
            </a:r>
            <a:r>
              <a:rPr dirty="0" err="1"/>
              <a:t>Zephon</a:t>
            </a:r>
            <a:r>
              <a:rPr dirty="0"/>
              <a:t>, and camped near </a:t>
            </a:r>
            <a:r>
              <a:rPr dirty="0" err="1"/>
              <a:t>Migdol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0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비하히롯을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한가운데를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에담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이동했습니다</a:t>
            </a:r>
            <a:r>
              <a:rPr dirty="0"/>
              <a:t>. </a:t>
            </a: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마라에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Pi </a:t>
            </a:r>
            <a:r>
              <a:rPr dirty="0" err="1"/>
              <a:t>Hahiroth</a:t>
            </a:r>
            <a:r>
              <a:rPr dirty="0"/>
              <a:t> and passed through the sea into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had traveled for three days in the Desert of </a:t>
            </a:r>
            <a:r>
              <a:rPr dirty="0" err="1"/>
              <a:t>Etham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camped at Marah.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마라를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엘림으로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12개의 </a:t>
            </a:r>
            <a:r>
              <a:rPr dirty="0" err="1"/>
              <a:t>샘물과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70그루가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6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Marah and went to </a:t>
            </a:r>
            <a:r>
              <a:rPr dirty="0" err="1"/>
              <a:t>Elim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where there were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springs</a:t>
            </a:r>
            <a:r>
              <a:rPr lang="en-US" altLang="ko-KR" dirty="0"/>
              <a:t> </a:t>
            </a:r>
            <a:r>
              <a:rPr dirty="0"/>
              <a:t>and seventy palm trees,</a:t>
            </a:r>
            <a:r>
              <a:rPr lang="en-US" altLang="ko-KR" dirty="0"/>
              <a:t> </a:t>
            </a:r>
            <a:r>
              <a:rPr dirty="0"/>
              <a:t>and they camped there.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1901</Words>
  <Application>Microsoft Macintosh PowerPoint</Application>
  <PresentationFormat>와이드스크린</PresentationFormat>
  <Paragraphs>219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2022-09-07T04:43:51Z</dcterms:modified>
</cp:coreProperties>
</file>