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너희의 동쪽 경계를 위하여는 하살에난으로부터 스밤까지 경계선을 그으라.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"`For your eastern boundary, run a line from Hazar Enan to Shepham.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경계선은</a:t>
            </a:r>
            <a:r>
              <a:rPr dirty="0"/>
              <a:t> </a:t>
            </a:r>
            <a:r>
              <a:rPr dirty="0" err="1"/>
              <a:t>스밤으로부터</a:t>
            </a:r>
            <a:r>
              <a:rPr dirty="0"/>
              <a:t> </a:t>
            </a:r>
            <a:r>
              <a:rPr dirty="0" err="1"/>
              <a:t>아인</a:t>
            </a:r>
            <a:r>
              <a:rPr dirty="0"/>
              <a:t> </a:t>
            </a:r>
            <a:r>
              <a:rPr dirty="0" err="1"/>
              <a:t>동쪽의</a:t>
            </a:r>
            <a:r>
              <a:rPr dirty="0"/>
              <a:t> </a:t>
            </a:r>
            <a:r>
              <a:rPr dirty="0" err="1"/>
              <a:t>리블라까지</a:t>
            </a:r>
            <a:r>
              <a:rPr dirty="0"/>
              <a:t> </a:t>
            </a:r>
            <a:r>
              <a:rPr dirty="0" err="1"/>
              <a:t>내려간다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내려가서</a:t>
            </a:r>
            <a:r>
              <a:rPr dirty="0"/>
              <a:t> </a:t>
            </a:r>
            <a:r>
              <a:rPr dirty="0" err="1"/>
              <a:t>긴네렛</a:t>
            </a:r>
            <a:r>
              <a:rPr dirty="0"/>
              <a:t> </a:t>
            </a:r>
            <a:r>
              <a:rPr dirty="0" err="1"/>
              <a:t>호수의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측면에</a:t>
            </a:r>
            <a:r>
              <a:rPr dirty="0"/>
              <a:t> </a:t>
            </a:r>
            <a:r>
              <a:rPr dirty="0" err="1"/>
              <a:t>이른다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0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boundary will go down from </a:t>
            </a:r>
            <a:r>
              <a:rPr dirty="0" err="1"/>
              <a:t>Shepham</a:t>
            </a:r>
            <a:r>
              <a:rPr dirty="0"/>
              <a:t> to </a:t>
            </a:r>
            <a:r>
              <a:rPr dirty="0" err="1"/>
              <a:t>Riblah</a:t>
            </a:r>
            <a:r>
              <a:rPr lang="en-US" altLang="ko-KR" dirty="0"/>
              <a:t> </a:t>
            </a:r>
            <a:r>
              <a:rPr dirty="0"/>
              <a:t>on the east side of 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continue along the slopes east of the Sea of Kinnereth.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2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내려간다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끝은</a:t>
            </a:r>
            <a:r>
              <a:rPr dirty="0"/>
              <a:t> </a:t>
            </a:r>
            <a:r>
              <a:rPr dirty="0" err="1"/>
              <a:t>염해다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사방</a:t>
            </a:r>
            <a:r>
              <a:rPr dirty="0"/>
              <a:t> </a:t>
            </a:r>
            <a:r>
              <a:rPr dirty="0" err="1"/>
              <a:t>경계선이다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2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boundary will go down along the Jordan</a:t>
            </a:r>
            <a:r>
              <a:rPr lang="en-US" altLang="ko-KR" dirty="0"/>
              <a:t> </a:t>
            </a:r>
            <a:r>
              <a:rPr dirty="0"/>
              <a:t>and end at the Salt Sea.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will be your land, with its boundaries on every side.'"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땅이며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아홉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반에게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땅이다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commanded the Israelites: "Assign this land by lot as an inheritance.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ordered that it be given to the nine and a half tribes,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지파와</a:t>
            </a:r>
            <a:r>
              <a:rPr dirty="0"/>
              <a:t> </a:t>
            </a: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지파와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반</a:t>
            </a:r>
            <a:r>
              <a:rPr dirty="0"/>
              <a:t> </a:t>
            </a:r>
            <a:r>
              <a:rPr dirty="0" err="1"/>
              <a:t>지파는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가문별로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7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families of the tribe of Reuben,</a:t>
            </a:r>
            <a:r>
              <a:rPr lang="en-US" altLang="ko-KR" dirty="0"/>
              <a:t> </a:t>
            </a:r>
            <a:r>
              <a:rPr dirty="0"/>
              <a:t>the tribe of Gad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half-tribe of Manasseh have received their inheritance.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반은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쪽인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two and a half tribes have received their inheritance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east side of the Jordan of Jericho, toward the sunrise."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16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이름은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names of the men who are to assign the land for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an inheritance: </a:t>
            </a:r>
            <a:r>
              <a:rPr dirty="0" err="1"/>
              <a:t>Eleazar</a:t>
            </a:r>
            <a:r>
              <a:rPr dirty="0"/>
              <a:t> the priest and Joshua son of Nun.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땅을 나눠 주기 위해 각 지파마다 지도자 한 사람씩을 뽑아라.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appoint one leader from each tribe to help assign the land.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그들의 이름은 유다 지파에서는 여분네의 아들 갈렙,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their names: Caleb son of Jephunneh, from the tribe of Judah;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9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이것이니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경계선은</a:t>
            </a:r>
            <a:r>
              <a:rPr dirty="0"/>
              <a:t> </a:t>
            </a:r>
            <a:r>
              <a:rPr dirty="0" err="1"/>
              <a:t>이렇다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56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"Command the Israelites and say to them: `When you enter Canaan,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that will be allotted to you as an inheritance will have these boundaries: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시므온 자손 지파에서는 암미훗의 아들 스므엘,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Shemuel son of Ammihud, from the tribe of Simeon;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베냐민 자손 지파에서는 기슬론의 아들 엘리닷,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Elidad son of Kislon, from the tribe of Benjamin;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단 자손 지파의 지도자인 요글리의 아들 북기,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Bukki son of Jogli, the leader from the tribe of Dan;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요셉의 아들 므낫세 지파의 지도자인 에봇의 아들 한니엘,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Hanniel son of Ephod, the leader from the tribe of Manasseh son of Joseph;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요셉의 아들 에브라임 지파의 지도자인 십단의 아들 그므엘,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Kemuel son of Shiphtan, the leader from the tribe of Ephraim son of Joseph;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스불론 자손 지파의 지도자인 바르낙의 아들 엘리사반,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Elizaphan son of Parnach, the leader from the tribe of Zebulun;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잇사갈 자손 지파의 지도자인 앗산의 아들 발디엘,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Paltiel son of Azzan, the leader from the tribe of Issachar;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아셀 자손 지파의 지도자인 슬로미의 아들 아히훗,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Ahihud son of Shelomi, the leader from the tribe of Asher;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납달리 자손 지파의 지도자인 암미훗의 아들 브다헬이다.”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Pedahel son of Ammihud, the leader from the tribe of Naphtali."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주도록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3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 men the LORD commanded to assign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inheritance to the Israelites in the land of Canaan.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광야다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동쪽으로는</a:t>
            </a:r>
            <a:r>
              <a:rPr dirty="0"/>
              <a:t> </a:t>
            </a:r>
            <a:r>
              <a:rPr dirty="0" err="1"/>
              <a:t>염해</a:t>
            </a:r>
            <a:r>
              <a:rPr dirty="0"/>
              <a:t>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시작된다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7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"`Your southern side will include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Desert of Zin</a:t>
            </a:r>
            <a:r>
              <a:rPr lang="en-US" altLang="ko-KR" dirty="0"/>
              <a:t> </a:t>
            </a:r>
            <a:r>
              <a:rPr dirty="0"/>
              <a:t>along the border of Edom.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east, your southern boundary will start from the end of the Salt Sea,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아그랍빔</a:t>
            </a:r>
            <a:r>
              <a:rPr dirty="0"/>
              <a:t> </a:t>
            </a:r>
            <a:r>
              <a:rPr dirty="0" err="1"/>
              <a:t>언덕의</a:t>
            </a:r>
            <a:r>
              <a:rPr dirty="0"/>
              <a:t> </a:t>
            </a:r>
            <a:r>
              <a:rPr dirty="0" err="1"/>
              <a:t>남쪽을</a:t>
            </a:r>
            <a:r>
              <a:rPr dirty="0"/>
              <a:t> </a:t>
            </a:r>
            <a:r>
              <a:rPr dirty="0" err="1"/>
              <a:t>돌아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지난다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끝은</a:t>
            </a:r>
            <a:r>
              <a:rPr dirty="0"/>
              <a:t> </a:t>
            </a:r>
            <a:r>
              <a:rPr dirty="0" err="1"/>
              <a:t>가데스</a:t>
            </a:r>
            <a:r>
              <a:rPr dirty="0"/>
              <a:t> </a:t>
            </a:r>
            <a:r>
              <a:rPr dirty="0" err="1"/>
              <a:t>바네아의</a:t>
            </a:r>
            <a:r>
              <a:rPr dirty="0"/>
              <a:t> </a:t>
            </a:r>
            <a:r>
              <a:rPr dirty="0" err="1"/>
              <a:t>남쪽이다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하살아달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아스몬을</a:t>
            </a:r>
            <a:r>
              <a:rPr dirty="0"/>
              <a:t> </a:t>
            </a:r>
            <a:r>
              <a:rPr dirty="0" err="1"/>
              <a:t>지난다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6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cross south of Scorpion Pass,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continue on to Zin and go south of Kadesh </a:t>
            </a:r>
            <a:r>
              <a:rPr dirty="0" err="1"/>
              <a:t>Barnea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it will go to Hazar </a:t>
            </a:r>
            <a:r>
              <a:rPr dirty="0" err="1"/>
              <a:t>Addar</a:t>
            </a:r>
            <a:r>
              <a:rPr dirty="0"/>
              <a:t> and over to </a:t>
            </a:r>
            <a:r>
              <a:rPr dirty="0" err="1"/>
              <a:t>Azmon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그리고 아스몬에서 방향을 바꾸어 이집트 시내를 지나 바다에 이른다.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it will turn, join the Wadi of Egypt and end at the Sea.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너희의 서쪽 경계는 큰 바다다. 이것이 너희 서쪽 경계다.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5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"`Your western boundary will be the coast of the Great Sea.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your boundary on the west.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호르</a:t>
            </a:r>
            <a:r>
              <a:rPr dirty="0"/>
              <a:t> </a:t>
            </a:r>
            <a:r>
              <a:rPr dirty="0" err="1"/>
              <a:t>산까지</a:t>
            </a:r>
            <a:r>
              <a:rPr dirty="0"/>
              <a:t> </a:t>
            </a:r>
            <a:r>
              <a:rPr dirty="0" err="1"/>
              <a:t>경계선을</a:t>
            </a:r>
            <a:r>
              <a:rPr dirty="0"/>
              <a:t> </a:t>
            </a:r>
            <a:r>
              <a:rPr dirty="0" err="1"/>
              <a:t>그으라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3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"`For your northern boundary,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run a line from the Great Sea to Mount </a:t>
            </a:r>
            <a:r>
              <a:rPr dirty="0" err="1"/>
              <a:t>Hor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호르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르보하맛까지</a:t>
            </a:r>
            <a:r>
              <a:rPr dirty="0"/>
              <a:t> </a:t>
            </a:r>
            <a:r>
              <a:rPr dirty="0" err="1"/>
              <a:t>경계선을</a:t>
            </a:r>
            <a:r>
              <a:rPr dirty="0"/>
              <a:t> </a:t>
            </a:r>
            <a:r>
              <a:rPr dirty="0" err="1"/>
              <a:t>그으라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경계선의</a:t>
            </a:r>
            <a:r>
              <a:rPr dirty="0"/>
              <a:t> </a:t>
            </a:r>
            <a:r>
              <a:rPr dirty="0" err="1"/>
              <a:t>끝은</a:t>
            </a:r>
            <a:r>
              <a:rPr dirty="0"/>
              <a:t> </a:t>
            </a:r>
            <a:r>
              <a:rPr dirty="0" err="1"/>
              <a:t>스닷이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42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Mount </a:t>
            </a:r>
            <a:r>
              <a:rPr dirty="0" err="1"/>
              <a:t>Hor</a:t>
            </a:r>
            <a:r>
              <a:rPr dirty="0"/>
              <a:t> to </a:t>
            </a:r>
            <a:r>
              <a:rPr dirty="0" err="1"/>
              <a:t>Lebo</a:t>
            </a:r>
            <a:r>
              <a:rPr dirty="0"/>
              <a:t> </a:t>
            </a:r>
            <a:r>
              <a:rPr dirty="0" err="1"/>
              <a:t>Hamath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boundary will go to </a:t>
            </a:r>
            <a:r>
              <a:rPr dirty="0" err="1"/>
              <a:t>Zedad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경계선은</a:t>
            </a:r>
            <a:r>
              <a:rPr dirty="0"/>
              <a:t> </a:t>
            </a:r>
            <a:r>
              <a:rPr dirty="0" err="1"/>
              <a:t>시브론을</a:t>
            </a:r>
            <a:r>
              <a:rPr dirty="0"/>
              <a:t> </a:t>
            </a:r>
            <a:r>
              <a:rPr dirty="0" err="1"/>
              <a:t>향한다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끝은</a:t>
            </a:r>
            <a:r>
              <a:rPr dirty="0"/>
              <a:t> </a:t>
            </a:r>
            <a:r>
              <a:rPr dirty="0" err="1"/>
              <a:t>하살에난이다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경계다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8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continue to </a:t>
            </a:r>
            <a:r>
              <a:rPr dirty="0" err="1"/>
              <a:t>Ziphron</a:t>
            </a:r>
            <a:r>
              <a:rPr dirty="0"/>
              <a:t> and end at Hazar </a:t>
            </a:r>
            <a:r>
              <a:rPr dirty="0" err="1"/>
              <a:t>Enan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your boundary on the north.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1092</Words>
  <Application>Microsoft Macintosh PowerPoint</Application>
  <PresentationFormat>와이드스크린</PresentationFormat>
  <Paragraphs>118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2022-09-07T04:47:14Z</dcterms:modified>
</cp:coreProperties>
</file>