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9D9AA-53CD-A94B-9002-8F3D2BD40A7E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432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341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요단</a:t>
            </a:r>
            <a:r>
              <a:rPr dirty="0"/>
              <a:t> </a:t>
            </a:r>
            <a:r>
              <a:rPr dirty="0" err="1"/>
              <a:t>강</a:t>
            </a:r>
            <a:r>
              <a:rPr dirty="0"/>
              <a:t> </a:t>
            </a:r>
            <a:r>
              <a:rPr dirty="0" err="1"/>
              <a:t>여리고</a:t>
            </a:r>
            <a:r>
              <a:rPr dirty="0"/>
              <a:t> </a:t>
            </a:r>
            <a:r>
              <a:rPr dirty="0" err="1"/>
              <a:t>건너편의</a:t>
            </a:r>
            <a:r>
              <a:rPr dirty="0"/>
              <a:t> </a:t>
            </a: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평원에서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894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plains of Moab by the Jordan across from Jericho,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Moses,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325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“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일러라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요단</a:t>
            </a:r>
            <a:r>
              <a:rPr dirty="0"/>
              <a:t> </a:t>
            </a:r>
            <a:r>
              <a:rPr dirty="0" err="1"/>
              <a:t>강을</a:t>
            </a:r>
            <a:r>
              <a:rPr dirty="0"/>
              <a:t> </a:t>
            </a:r>
            <a:r>
              <a:rPr dirty="0" err="1"/>
              <a:t>건너</a:t>
            </a:r>
            <a:r>
              <a:rPr dirty="0"/>
              <a:t> </a:t>
            </a:r>
            <a:r>
              <a:rPr dirty="0" err="1"/>
              <a:t>가나안으로</a:t>
            </a:r>
            <a:r>
              <a:rPr dirty="0"/>
              <a:t> </a:t>
            </a:r>
            <a:r>
              <a:rPr dirty="0" err="1"/>
              <a:t>들어가게</a:t>
            </a:r>
            <a:r>
              <a:rPr dirty="0"/>
              <a:t> </a:t>
            </a:r>
            <a:r>
              <a:rPr dirty="0" err="1"/>
              <a:t>되면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083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"Speak to the Israelites and say to them: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`When you cross the Jordan into Canaan,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성들</a:t>
            </a:r>
            <a:r>
              <a:rPr dirty="0"/>
              <a:t> </a:t>
            </a:r>
            <a:r>
              <a:rPr dirty="0" err="1"/>
              <a:t>몇을</a:t>
            </a:r>
            <a:r>
              <a:rPr dirty="0"/>
              <a:t> </a:t>
            </a:r>
            <a:r>
              <a:rPr dirty="0" err="1"/>
              <a:t>골라</a:t>
            </a:r>
            <a:r>
              <a:rPr dirty="0"/>
              <a:t> </a:t>
            </a:r>
            <a:r>
              <a:rPr dirty="0" err="1"/>
              <a:t>도피성으로</a:t>
            </a:r>
            <a:r>
              <a:rPr dirty="0"/>
              <a:t> </a:t>
            </a:r>
            <a:r>
              <a:rPr dirty="0" err="1"/>
              <a:t>삼으라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실수로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죽인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그곳으로</a:t>
            </a:r>
            <a:r>
              <a:rPr dirty="0"/>
              <a:t> </a:t>
            </a:r>
            <a:r>
              <a:rPr dirty="0" err="1"/>
              <a:t>피할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538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select some towns to be your cities of refuge,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which a person who has killed someone accidentally may flee.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496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그곳은</a:t>
            </a:r>
            <a:r>
              <a:rPr dirty="0"/>
              <a:t> </a:t>
            </a:r>
            <a:r>
              <a:rPr dirty="0" err="1"/>
              <a:t>복수하려는</a:t>
            </a:r>
            <a:r>
              <a:rPr dirty="0"/>
              <a:t> </a:t>
            </a:r>
            <a:r>
              <a:rPr dirty="0" err="1"/>
              <a:t>사람에게서</a:t>
            </a:r>
            <a:r>
              <a:rPr dirty="0"/>
              <a:t> </a:t>
            </a:r>
            <a:r>
              <a:rPr dirty="0" err="1"/>
              <a:t>도피할</a:t>
            </a:r>
            <a:r>
              <a:rPr dirty="0"/>
              <a:t> </a:t>
            </a:r>
            <a:r>
              <a:rPr dirty="0" err="1"/>
              <a:t>곳이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살인한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재판을</a:t>
            </a:r>
            <a:r>
              <a:rPr dirty="0"/>
              <a:t> </a:t>
            </a:r>
            <a:r>
              <a:rPr dirty="0" err="1"/>
              <a:t>받기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회중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서기</a:t>
            </a:r>
            <a:r>
              <a:rPr dirty="0"/>
              <a:t> </a:t>
            </a:r>
            <a:r>
              <a:rPr dirty="0" err="1"/>
              <a:t>전까지</a:t>
            </a:r>
            <a:r>
              <a:rPr dirty="0"/>
              <a:t> </a:t>
            </a:r>
            <a:r>
              <a:rPr dirty="0" err="1"/>
              <a:t>죽지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74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be places of refuge from the avenger,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a person accused of murder may not die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he stands trial before the assembly.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너희가 줄 여섯 개의 성들은 너희를 위한 도피성이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These six towns you give will be your cities of refuge.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요단 강 이편에 세 개, 가나안 땅에 세 개의 성을 도피성으로 주라.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Give three on this side of the Jordan and three in Canaan as cities of refuge.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여섯</a:t>
            </a:r>
            <a:r>
              <a:rPr dirty="0"/>
              <a:t>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성들은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외국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위한</a:t>
            </a:r>
            <a:r>
              <a:rPr lang="en-US" altLang="ko-KR" dirty="0"/>
              <a:t> </a:t>
            </a:r>
            <a:r>
              <a:rPr dirty="0" err="1"/>
              <a:t>도피성이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실수로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죽인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그곳으로</a:t>
            </a:r>
            <a:r>
              <a:rPr dirty="0"/>
              <a:t> </a:t>
            </a:r>
            <a:r>
              <a:rPr dirty="0" err="1"/>
              <a:t>도피할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708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six towns will be a place of refuge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Israelites,</a:t>
            </a:r>
            <a:r>
              <a:rPr lang="en-US" altLang="ko-KR" dirty="0"/>
              <a:t> </a:t>
            </a:r>
            <a:r>
              <a:rPr dirty="0"/>
              <a:t>aliens</a:t>
            </a:r>
            <a:r>
              <a:rPr lang="en-US" altLang="ko-KR" dirty="0"/>
              <a:t> </a:t>
            </a:r>
            <a:r>
              <a:rPr dirty="0"/>
              <a:t>and any other people living among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anyone who has killed another accidentally can flee there.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45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철로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물건으로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쳤는데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됐다면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살인자다</a:t>
            </a:r>
            <a:r>
              <a:rPr dirty="0"/>
              <a:t>.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살인자는</a:t>
            </a:r>
            <a:r>
              <a:rPr dirty="0"/>
              <a:t> </a:t>
            </a: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370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a man strikes someone with an iron object so that he dies,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a murderer; the murderer shall be put to death.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74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죽일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돌을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있었는데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돌로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쳐서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됐다면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살인자다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살인자는</a:t>
            </a:r>
            <a:r>
              <a:rPr dirty="0"/>
              <a:t> </a:t>
            </a: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638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if anyone has a stone in his hand that could kill,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strikes someone so that he dies, he is a murderer;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murderer shall be put to death.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159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죽일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나무를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있었는데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그것으로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쳐서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됐다면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살인자다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살인자는</a:t>
            </a:r>
            <a:r>
              <a:rPr dirty="0"/>
              <a:t> </a:t>
            </a: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206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if anyone has a wooden object in his hand that could kill,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hits someone so that he dies, he is a murderer;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murderer shall be put to death.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복수하는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살인자를</a:t>
            </a:r>
            <a:r>
              <a:rPr dirty="0"/>
              <a:t> </a:t>
            </a:r>
            <a:r>
              <a:rPr dirty="0" err="1"/>
              <a:t>죽이도록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만나거든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죽이도록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582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avenger of blood shall put the murderer to death;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meets him, he shall put him to death.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8859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명령해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갖게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유산에서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살</a:t>
            </a:r>
            <a:r>
              <a:rPr dirty="0"/>
              <a:t> </a:t>
            </a:r>
            <a:r>
              <a:rPr dirty="0" err="1"/>
              <a:t>성들을</a:t>
            </a:r>
            <a:r>
              <a:rPr dirty="0"/>
              <a:t> </a:t>
            </a:r>
            <a:r>
              <a:rPr dirty="0" err="1"/>
              <a:t>떼어</a:t>
            </a:r>
            <a:r>
              <a:rPr dirty="0"/>
              <a:t> </a:t>
            </a:r>
            <a:r>
              <a:rPr dirty="0" err="1"/>
              <a:t>주도록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성들</a:t>
            </a:r>
            <a:r>
              <a:rPr dirty="0"/>
              <a:t> </a:t>
            </a:r>
            <a:r>
              <a:rPr dirty="0" err="1"/>
              <a:t>주변의</a:t>
            </a:r>
            <a:r>
              <a:rPr dirty="0"/>
              <a:t> </a:t>
            </a:r>
            <a:r>
              <a:rPr dirty="0" err="1"/>
              <a:t>목초지들도</a:t>
            </a:r>
            <a:r>
              <a:rPr dirty="0"/>
              <a:t> </a:t>
            </a:r>
            <a:r>
              <a:rPr dirty="0" err="1"/>
              <a:t>주게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537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"Command the Israelites to give the Levites towns to live in from</a:t>
            </a:r>
            <a:r>
              <a:rPr lang="en-US" altLang="ko-KR" dirty="0"/>
              <a:t> </a:t>
            </a:r>
            <a:r>
              <a:rPr dirty="0"/>
              <a:t>the inheritance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will possess. And give them pasturelands around the towns.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미움으로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밀거나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혹은</a:t>
            </a:r>
            <a:r>
              <a:rPr dirty="0"/>
              <a:t> </a:t>
            </a:r>
            <a:r>
              <a:rPr dirty="0" err="1"/>
              <a:t>의도적으로</a:t>
            </a:r>
            <a:r>
              <a:rPr dirty="0"/>
              <a:t> </a:t>
            </a:r>
            <a:r>
              <a:rPr dirty="0" err="1"/>
              <a:t>무엇인가를</a:t>
            </a:r>
            <a:r>
              <a:rPr dirty="0"/>
              <a:t> </a:t>
            </a:r>
            <a:r>
              <a:rPr dirty="0" err="1"/>
              <a:t>던져서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되거나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261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anyone with malice aforethought shoves another or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throws something at him intentionally so that he dies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혹은</a:t>
            </a:r>
            <a:r>
              <a:rPr dirty="0"/>
              <a:t> </a:t>
            </a:r>
            <a:r>
              <a:rPr dirty="0" err="1"/>
              <a:t>적개심을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때려서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되면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공격자는</a:t>
            </a:r>
            <a:r>
              <a:rPr dirty="0"/>
              <a:t> </a:t>
            </a: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살인자다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복수하는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살인자를</a:t>
            </a:r>
            <a:r>
              <a:rPr dirty="0"/>
              <a:t> </a:t>
            </a:r>
            <a:r>
              <a:rPr dirty="0" err="1"/>
              <a:t>만나면</a:t>
            </a:r>
            <a:r>
              <a:rPr dirty="0"/>
              <a:t> </a:t>
            </a:r>
            <a:r>
              <a:rPr dirty="0" err="1"/>
              <a:t>죽이도록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6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if in hostility he hits him with his fist so that he dies,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person shall be put to death; he is a murderer.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avenger of blood shall put the murderer to death when he meets him.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적개심이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누군가를</a:t>
            </a:r>
            <a:r>
              <a:rPr dirty="0"/>
              <a:t> </a:t>
            </a:r>
            <a:r>
              <a:rPr dirty="0" err="1"/>
              <a:t>갑자기</a:t>
            </a:r>
            <a:r>
              <a:rPr dirty="0"/>
              <a:t> </a:t>
            </a:r>
            <a:r>
              <a:rPr dirty="0" err="1"/>
              <a:t>밀치거나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의도가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무언가를</a:t>
            </a:r>
            <a:r>
              <a:rPr dirty="0"/>
              <a:t> </a:t>
            </a:r>
            <a:r>
              <a:rPr dirty="0" err="1"/>
              <a:t>던졌거나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889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"`But if without hostility someone suddenly shoves another or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throws something at him unintentionally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65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혹은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죽일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돌을</a:t>
            </a:r>
            <a:r>
              <a:rPr dirty="0"/>
              <a:t> </a:t>
            </a:r>
            <a:r>
              <a:rPr dirty="0" err="1"/>
              <a:t>보지도</a:t>
            </a:r>
            <a:r>
              <a:rPr dirty="0"/>
              <a:t> </a:t>
            </a:r>
            <a:r>
              <a:rPr dirty="0" err="1"/>
              <a:t>않고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맞아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됐다면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원수도</a:t>
            </a:r>
            <a:r>
              <a:rPr dirty="0"/>
              <a:t> </a:t>
            </a:r>
            <a:r>
              <a:rPr dirty="0" err="1"/>
              <a:t>아니고</a:t>
            </a:r>
            <a:r>
              <a:rPr dirty="0"/>
              <a:t> </a:t>
            </a:r>
            <a:r>
              <a:rPr dirty="0" err="1"/>
              <a:t>해칠</a:t>
            </a:r>
            <a:r>
              <a:rPr dirty="0"/>
              <a:t> </a:t>
            </a:r>
            <a:r>
              <a:rPr dirty="0" err="1"/>
              <a:t>생각도</a:t>
            </a:r>
            <a:r>
              <a:rPr dirty="0"/>
              <a:t> </a:t>
            </a:r>
            <a:r>
              <a:rPr dirty="0" err="1"/>
              <a:t>없었으므로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038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or, without seeing him, drops a stone on him that could kill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dies, then since he was not his enemy and he did not intend to harm him,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회중은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살인자와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복수하고자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사이에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규례들을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판단해</a:t>
            </a:r>
            <a:r>
              <a:rPr dirty="0"/>
              <a:t> </a:t>
            </a:r>
            <a:r>
              <a:rPr dirty="0" err="1"/>
              <a:t>주어야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450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assembly must judge between him 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avenger of blood according to these regulations.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회중은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복수하고자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사람에게서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살인자를</a:t>
            </a:r>
            <a:r>
              <a:rPr dirty="0"/>
              <a:t> </a:t>
            </a:r>
            <a:r>
              <a:rPr dirty="0" err="1"/>
              <a:t>보호해야</a:t>
            </a:r>
            <a:r>
              <a:rPr dirty="0"/>
              <a:t> </a:t>
            </a:r>
            <a:r>
              <a:rPr dirty="0" err="1"/>
              <a:t>하며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피했던</a:t>
            </a:r>
            <a:r>
              <a:rPr dirty="0"/>
              <a:t> </a:t>
            </a:r>
            <a:r>
              <a:rPr dirty="0" err="1"/>
              <a:t>도피성으로</a:t>
            </a:r>
            <a:r>
              <a:rPr dirty="0"/>
              <a:t> </a:t>
            </a:r>
            <a:r>
              <a:rPr dirty="0" err="1"/>
              <a:t>돌려보내</a:t>
            </a:r>
            <a:r>
              <a:rPr dirty="0"/>
              <a:t> </a:t>
            </a:r>
            <a:r>
              <a:rPr dirty="0" err="1"/>
              <a:t>주어야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기름으로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부음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대제사장이</a:t>
            </a:r>
            <a:r>
              <a:rPr dirty="0"/>
              <a:t> </a:t>
            </a:r>
            <a:r>
              <a:rPr dirty="0" err="1"/>
              <a:t>죽기까지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머물러</a:t>
            </a:r>
            <a:r>
              <a:rPr dirty="0"/>
              <a:t> </a:t>
            </a:r>
            <a:r>
              <a:rPr dirty="0" err="1"/>
              <a:t>있어야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96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assembly must protect the one</a:t>
            </a:r>
            <a:r>
              <a:rPr lang="ko-KR" altLang="en-US" dirty="0"/>
              <a:t> </a:t>
            </a:r>
            <a:r>
              <a:rPr lang="en-US" dirty="0"/>
              <a:t>accused of murder</a:t>
            </a:r>
            <a:r>
              <a:rPr lang="en-US" altLang="ko-KR" dirty="0"/>
              <a:t> f</a:t>
            </a:r>
            <a:r>
              <a:rPr lang="en-US" dirty="0"/>
              <a:t>rom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the avenger of blood and send him back to the city of refuge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to which he fled. </a:t>
            </a:r>
            <a:r>
              <a:rPr dirty="0"/>
              <a:t>He must stay there until the death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high priest,</a:t>
            </a:r>
            <a:r>
              <a:rPr lang="en-US" altLang="ko-KR" dirty="0"/>
              <a:t> </a:t>
            </a:r>
            <a:r>
              <a:rPr dirty="0"/>
              <a:t>who was anointed with the holy oil.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그러나 만약 그 살인자가 자기가 피신했던 도피성의 바깥으로 나왔는데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756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"`But if the accused ever goes outside the limits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city of refuge to which he has fled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복수하고자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성</a:t>
            </a:r>
            <a:r>
              <a:rPr dirty="0"/>
              <a:t> </a:t>
            </a:r>
            <a:r>
              <a:rPr dirty="0" err="1"/>
              <a:t>밖에서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만나면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복수하는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살인자를</a:t>
            </a:r>
            <a:r>
              <a:rPr dirty="0"/>
              <a:t> </a:t>
            </a:r>
            <a:r>
              <a:rPr dirty="0" err="1"/>
              <a:t>죽일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그래도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피</a:t>
            </a:r>
            <a:r>
              <a:rPr dirty="0"/>
              <a:t> </a:t>
            </a:r>
            <a:r>
              <a:rPr dirty="0" err="1"/>
              <a:t>흘린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적용되지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442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avenger of blood finds him outside the city,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avenger of blood may kill the accused without being guilty of murder.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살인자는</a:t>
            </a:r>
            <a:r>
              <a:rPr dirty="0"/>
              <a:t> </a:t>
            </a:r>
            <a:r>
              <a:rPr dirty="0" err="1"/>
              <a:t>대제사장이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도피성에</a:t>
            </a:r>
            <a:r>
              <a:rPr dirty="0"/>
              <a:t> </a:t>
            </a:r>
            <a:r>
              <a:rPr dirty="0" err="1"/>
              <a:t>머물러</a:t>
            </a:r>
            <a:r>
              <a:rPr dirty="0"/>
              <a:t> </a:t>
            </a:r>
            <a:r>
              <a:rPr dirty="0" err="1"/>
              <a:t>있어야만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대제사장이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후에는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소유의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돌아갈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504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accused must stay in his city of refuge until the death of the high priest;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only after the death of the high priest may he return to his own property.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이것은 너희가 거주하는 모든 곳에서 너희가 대대로 지켜져야 할 판결의 율례다.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435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"`These are to be legal requirements for you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throughout the generations to come, wherever you live.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성읍들이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살</a:t>
            </a:r>
            <a:r>
              <a:rPr dirty="0"/>
              <a:t> </a:t>
            </a:r>
            <a:r>
              <a:rPr dirty="0" err="1"/>
              <a:t>곳이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목초지들은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소유한</a:t>
            </a:r>
            <a:r>
              <a:rPr dirty="0"/>
              <a:t> </a:t>
            </a:r>
            <a:r>
              <a:rPr dirty="0" err="1"/>
              <a:t>가축들이나</a:t>
            </a:r>
            <a:r>
              <a:rPr dirty="0"/>
              <a:t> </a:t>
            </a:r>
            <a:r>
              <a:rPr dirty="0" err="1"/>
              <a:t>기타</a:t>
            </a:r>
            <a:r>
              <a:rPr dirty="0"/>
              <a:t> </a:t>
            </a:r>
            <a:r>
              <a:rPr dirty="0" err="1"/>
              <a:t>짐승들을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목초지가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803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will have towns to live in and pasturelands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their cattle,</a:t>
            </a:r>
            <a:r>
              <a:rPr lang="en-US" altLang="ko-KR" dirty="0"/>
              <a:t> </a:t>
            </a:r>
            <a:r>
              <a:rPr dirty="0"/>
              <a:t>flocks and all their other livestock.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죽인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증인들의</a:t>
            </a:r>
            <a:r>
              <a:rPr dirty="0"/>
              <a:t> </a:t>
            </a:r>
            <a:r>
              <a:rPr dirty="0" err="1"/>
              <a:t>증언이</a:t>
            </a:r>
            <a:r>
              <a:rPr dirty="0"/>
              <a:t> </a:t>
            </a:r>
            <a:r>
              <a:rPr dirty="0" err="1"/>
              <a:t>있어야만</a:t>
            </a:r>
            <a:r>
              <a:rPr dirty="0"/>
              <a:t> </a:t>
            </a:r>
            <a:r>
              <a:rPr dirty="0" err="1"/>
              <a:t>죽일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증인만으로</a:t>
            </a:r>
            <a:r>
              <a:rPr dirty="0"/>
              <a:t> </a:t>
            </a:r>
            <a:r>
              <a:rPr dirty="0" err="1"/>
              <a:t>사형을</a:t>
            </a:r>
            <a:r>
              <a:rPr dirty="0"/>
              <a:t> </a:t>
            </a:r>
            <a:r>
              <a:rPr dirty="0" err="1"/>
              <a:t>시켜서는</a:t>
            </a:r>
            <a:r>
              <a:rPr dirty="0"/>
              <a:t> </a:t>
            </a:r>
            <a:r>
              <a:rPr dirty="0" err="1"/>
              <a:t>안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473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"`Anyone who kills a person is to be put to death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 murderer</a:t>
            </a:r>
            <a:r>
              <a:rPr lang="en-US" altLang="ko-KR" dirty="0"/>
              <a:t> </a:t>
            </a:r>
            <a:r>
              <a:rPr dirty="0"/>
              <a:t>only on the testimony of witnesses.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 one is to be put to death on the testimony of only one witness.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죽을죄를</a:t>
            </a:r>
            <a:r>
              <a:rPr dirty="0"/>
              <a:t> </a:t>
            </a:r>
            <a:r>
              <a:rPr dirty="0" err="1"/>
              <a:t>진</a:t>
            </a:r>
            <a:r>
              <a:rPr dirty="0"/>
              <a:t> </a:t>
            </a:r>
            <a:r>
              <a:rPr dirty="0" err="1"/>
              <a:t>살인자에게서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대신할</a:t>
            </a:r>
            <a:r>
              <a:rPr dirty="0"/>
              <a:t> </a:t>
            </a:r>
            <a:r>
              <a:rPr dirty="0" err="1"/>
              <a:t>몸값을</a:t>
            </a:r>
            <a:r>
              <a:rPr dirty="0"/>
              <a:t> </a:t>
            </a:r>
            <a:r>
              <a:rPr dirty="0" err="1"/>
              <a:t>받아서는</a:t>
            </a:r>
            <a:r>
              <a:rPr dirty="0"/>
              <a:t> </a:t>
            </a:r>
            <a:r>
              <a:rPr dirty="0" err="1"/>
              <a:t>안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당해야만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771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"`Do not accept a ransom for the life of a murderer,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deserves to die.</a:t>
            </a:r>
            <a:r>
              <a:rPr lang="en-US" altLang="ko-KR" dirty="0"/>
              <a:t> </a:t>
            </a:r>
            <a:r>
              <a:rPr dirty="0"/>
              <a:t>He must surely be put to death.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도피성으로</a:t>
            </a:r>
            <a:r>
              <a:rPr dirty="0"/>
              <a:t> </a:t>
            </a:r>
            <a:r>
              <a:rPr dirty="0" err="1"/>
              <a:t>피신한</a:t>
            </a:r>
            <a:r>
              <a:rPr dirty="0"/>
              <a:t> </a:t>
            </a:r>
            <a:r>
              <a:rPr dirty="0" err="1"/>
              <a:t>사람에게서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대신할</a:t>
            </a:r>
            <a:r>
              <a:rPr dirty="0"/>
              <a:t> </a:t>
            </a:r>
            <a:r>
              <a:rPr dirty="0" err="1"/>
              <a:t>몸값을</a:t>
            </a:r>
            <a:r>
              <a:rPr dirty="0"/>
              <a:t> </a:t>
            </a:r>
            <a:r>
              <a:rPr dirty="0" err="1"/>
              <a:t>받고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대제사장이</a:t>
            </a:r>
            <a:r>
              <a:rPr dirty="0"/>
              <a:t> </a:t>
            </a:r>
            <a:r>
              <a:rPr dirty="0" err="1"/>
              <a:t>죽기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돌아가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47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"`Do not accept a ransom for anyone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has fled to a city of refuge</a:t>
            </a:r>
            <a:r>
              <a:rPr lang="en-US" altLang="ko-KR" dirty="0"/>
              <a:t> </a:t>
            </a:r>
            <a:r>
              <a:rPr dirty="0"/>
              <a:t>and so allow him to go back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GB" dirty="0"/>
              <a:t>a</a:t>
            </a:r>
            <a:r>
              <a:rPr dirty="0" err="1"/>
              <a:t>nd</a:t>
            </a:r>
            <a:r>
              <a:rPr lang="en-US" altLang="ko-KR" dirty="0"/>
              <a:t> </a:t>
            </a:r>
            <a:r>
              <a:rPr dirty="0"/>
              <a:t>live on his own land</a:t>
            </a:r>
            <a:r>
              <a:rPr lang="en-US" altLang="ko-KR" dirty="0"/>
              <a:t> </a:t>
            </a:r>
            <a:r>
              <a:rPr dirty="0"/>
              <a:t>before the death of the high priest.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153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더럽히지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r>
              <a:rPr dirty="0" err="1"/>
              <a:t>피</a:t>
            </a:r>
            <a:r>
              <a:rPr dirty="0"/>
              <a:t> </a:t>
            </a:r>
            <a:r>
              <a:rPr dirty="0" err="1"/>
              <a:t>흘리는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더럽히는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흘린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피</a:t>
            </a:r>
            <a:r>
              <a:rPr dirty="0"/>
              <a:t> </a:t>
            </a:r>
            <a:r>
              <a:rPr dirty="0" err="1"/>
              <a:t>외에는</a:t>
            </a:r>
            <a:r>
              <a:rPr dirty="0"/>
              <a:t> </a:t>
            </a: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흘려진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속죄할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82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"`Do not pollute the land where you are. Bloodshed pollutes the land,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atonement cannot be made for the land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which blood has been shed,</a:t>
            </a:r>
            <a:r>
              <a:rPr lang="en-US" altLang="ko-KR" dirty="0"/>
              <a:t> </a:t>
            </a:r>
            <a:r>
              <a:rPr lang="en-GB" dirty="0"/>
              <a:t>e</a:t>
            </a:r>
            <a:r>
              <a:rPr dirty="0" err="1"/>
              <a:t>xcept</a:t>
            </a:r>
            <a:r>
              <a:rPr dirty="0"/>
              <a:t> by the blood of the one who shed it.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019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거하는</a:t>
            </a:r>
            <a:r>
              <a:rPr dirty="0"/>
              <a:t> </a:t>
            </a:r>
            <a:r>
              <a:rPr dirty="0" err="1"/>
              <a:t>땅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더럽히지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거하기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355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defile the land where you live and where I </a:t>
            </a:r>
            <a:r>
              <a:t>dwell,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</a:t>
            </a:r>
            <a:r>
              <a:rPr dirty="0"/>
              <a:t>I, the </a:t>
            </a:r>
            <a:r>
              <a:t>LORD,</a:t>
            </a:r>
            <a:r>
              <a:rPr lang="en-US" altLang="ko-KR"/>
              <a:t> </a:t>
            </a:r>
            <a:r>
              <a:t>dwell </a:t>
            </a:r>
            <a:r>
              <a:rPr dirty="0"/>
              <a:t>among the Israelites.'"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성들의</a:t>
            </a:r>
            <a:r>
              <a:rPr dirty="0"/>
              <a:t> </a:t>
            </a:r>
            <a:r>
              <a:rPr dirty="0" err="1"/>
              <a:t>목초지들은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성벽으로부터</a:t>
            </a:r>
            <a:r>
              <a:rPr dirty="0"/>
              <a:t> </a:t>
            </a:r>
            <a:r>
              <a:rPr dirty="0" err="1"/>
              <a:t>사방</a:t>
            </a:r>
            <a:r>
              <a:rPr dirty="0"/>
              <a:t> 2,000규빗이다.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793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pasturelands around the towns that you give the Levites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extend out fifteen hundred feet from the town wall.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845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중심으로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성</a:t>
            </a:r>
            <a:r>
              <a:rPr dirty="0"/>
              <a:t> </a:t>
            </a:r>
            <a:r>
              <a:rPr dirty="0" err="1"/>
              <a:t>밖</a:t>
            </a:r>
            <a:r>
              <a:rPr dirty="0"/>
              <a:t> </a:t>
            </a:r>
            <a:r>
              <a:rPr dirty="0" err="1"/>
              <a:t>동쪽으로</a:t>
            </a:r>
            <a:r>
              <a:rPr dirty="0"/>
              <a:t> 2,000규빗, </a:t>
            </a:r>
            <a:r>
              <a:rPr dirty="0" err="1"/>
              <a:t>남쪽으로</a:t>
            </a:r>
            <a:r>
              <a:rPr dirty="0"/>
              <a:t> 2,000규빗,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서쪽으로</a:t>
            </a:r>
            <a:r>
              <a:rPr dirty="0"/>
              <a:t> 2,000규빗, </a:t>
            </a:r>
            <a:r>
              <a:rPr dirty="0" err="1"/>
              <a:t>북쪽으로</a:t>
            </a:r>
            <a:r>
              <a:rPr dirty="0"/>
              <a:t> 2,000규빗을 </a:t>
            </a:r>
            <a:r>
              <a:rPr dirty="0" err="1"/>
              <a:t>재어라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그만큼이</a:t>
            </a:r>
            <a:r>
              <a:rPr dirty="0"/>
              <a:t> </a:t>
            </a:r>
            <a:r>
              <a:rPr dirty="0" err="1"/>
              <a:t>성의</a:t>
            </a:r>
            <a:r>
              <a:rPr dirty="0"/>
              <a:t> </a:t>
            </a:r>
            <a:r>
              <a:rPr dirty="0" err="1"/>
              <a:t>목초</a:t>
            </a:r>
            <a:r>
              <a:rPr dirty="0"/>
              <a:t> </a:t>
            </a:r>
            <a:r>
              <a:rPr dirty="0" err="1"/>
              <a:t>지대가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810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Outside the town, measure three thousand feet on the east side,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three thousand on the south side, three thousand</a:t>
            </a:r>
            <a:r>
              <a:rPr lang="en-US" altLang="ko-KR" dirty="0"/>
              <a:t> </a:t>
            </a:r>
            <a:r>
              <a:rPr dirty="0"/>
              <a:t>on the west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three thousand on the north, with the town in the center.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have this area as pastureland for the towns.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여섯</a:t>
            </a:r>
            <a:r>
              <a:rPr dirty="0"/>
              <a:t> </a:t>
            </a:r>
            <a:r>
              <a:rPr dirty="0" err="1"/>
              <a:t>개는</a:t>
            </a:r>
            <a:r>
              <a:rPr dirty="0"/>
              <a:t> </a:t>
            </a:r>
            <a:r>
              <a:rPr dirty="0" err="1"/>
              <a:t>도피성이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죽인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그곳으로</a:t>
            </a:r>
            <a:r>
              <a:rPr dirty="0"/>
              <a:t> </a:t>
            </a:r>
            <a:r>
              <a:rPr dirty="0" err="1"/>
              <a:t>도망칠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허락하여라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여기에</a:t>
            </a:r>
            <a:r>
              <a:rPr dirty="0"/>
              <a:t> 42개의 </a:t>
            </a: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주도록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19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"Six of the towns you give the Levites will be cities of refuge,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which a person who has killed someone may flee.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addition, give them forty-two other towns.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1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성은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48개다.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목초지를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주어야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400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all you must give the Levites forty-eight towns,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together with their pasturelands.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자손들의</a:t>
            </a:r>
            <a:r>
              <a:rPr dirty="0"/>
              <a:t> </a:t>
            </a:r>
            <a:r>
              <a:rPr dirty="0" err="1"/>
              <a:t>소유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성은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소유가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지파에서는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소유가</a:t>
            </a:r>
            <a:r>
              <a:rPr dirty="0"/>
              <a:t> </a:t>
            </a:r>
            <a:r>
              <a:rPr dirty="0" err="1"/>
              <a:t>적은</a:t>
            </a:r>
            <a:r>
              <a:rPr dirty="0"/>
              <a:t> </a:t>
            </a:r>
            <a:r>
              <a:rPr dirty="0" err="1"/>
              <a:t>지파에서는</a:t>
            </a:r>
            <a:r>
              <a:rPr dirty="0"/>
              <a:t> </a:t>
            </a:r>
            <a:r>
              <a:rPr dirty="0" err="1"/>
              <a:t>적게</a:t>
            </a:r>
            <a:r>
              <a:rPr dirty="0"/>
              <a:t> </a:t>
            </a:r>
            <a:r>
              <a:rPr dirty="0" err="1"/>
              <a:t>주도록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각자가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유산에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997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towns you give the Levites from the land the Israelites possess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to be given in proportion to the inheritance of each tribe: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Take many towns from a tribe that has many, but few from one that has few."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LORD said to Moses: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1847</Words>
  <Application>Microsoft Macintosh PowerPoint</Application>
  <PresentationFormat>와이드스크린</PresentationFormat>
  <Paragraphs>187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130</cp:revision>
  <dcterms:created xsi:type="dcterms:W3CDTF">2019-02-17T10:11:46Z</dcterms:created>
  <dcterms:modified xsi:type="dcterms:W3CDTF">2022-09-07T04:58:25Z</dcterms:modified>
</cp:coreProperties>
</file>