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요셉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가문들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손자이며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마길의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우두머리들이</a:t>
            </a:r>
            <a:r>
              <a:rPr dirty="0"/>
              <a:t> </a:t>
            </a:r>
            <a:r>
              <a:rPr dirty="0" err="1"/>
              <a:t>나아와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지도자들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우두머리들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82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family heads of the clan of Gilead son of </a:t>
            </a:r>
            <a:r>
              <a:rPr dirty="0" err="1"/>
              <a:t>Makir</a:t>
            </a:r>
            <a:r>
              <a:rPr dirty="0"/>
              <a:t>, the son of Manasseh,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from the clans of the descendants of Joseph,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and spoke before Moses and the leaders, the heads of the Israelite families.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그리하여 슬로브핫의 딸들은 여호와께서 모세에게 명령하신 대로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Zelophehad's daughters did as the LORD commanded Moses.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슬로브핫의</a:t>
            </a:r>
            <a:r>
              <a:rPr dirty="0"/>
              <a:t> </a:t>
            </a:r>
            <a:r>
              <a:rPr dirty="0" err="1"/>
              <a:t>딸인</a:t>
            </a:r>
            <a:r>
              <a:rPr dirty="0"/>
              <a:t> </a:t>
            </a:r>
            <a:r>
              <a:rPr dirty="0" err="1"/>
              <a:t>말라와</a:t>
            </a:r>
            <a:r>
              <a:rPr dirty="0"/>
              <a:t> </a:t>
            </a:r>
            <a:r>
              <a:rPr dirty="0" err="1"/>
              <a:t>디르사와</a:t>
            </a:r>
            <a:r>
              <a:rPr dirty="0"/>
              <a:t> </a:t>
            </a:r>
            <a:r>
              <a:rPr dirty="0" err="1"/>
              <a:t>호글라와</a:t>
            </a:r>
            <a:r>
              <a:rPr dirty="0"/>
              <a:t> </a:t>
            </a:r>
            <a:r>
              <a:rPr dirty="0" err="1"/>
              <a:t>밀가와</a:t>
            </a:r>
            <a:r>
              <a:rPr dirty="0"/>
              <a:t> </a:t>
            </a:r>
            <a:r>
              <a:rPr dirty="0" err="1"/>
              <a:t>노아는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삼촌들의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시집갔습니다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19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Zelophehad's</a:t>
            </a:r>
            <a:r>
              <a:rPr dirty="0"/>
              <a:t> daughters -- </a:t>
            </a:r>
            <a:r>
              <a:rPr dirty="0" err="1"/>
              <a:t>Mahlah</a:t>
            </a:r>
            <a:r>
              <a:rPr dirty="0"/>
              <a:t>, Tirzah, </a:t>
            </a:r>
            <a:r>
              <a:rPr dirty="0" err="1"/>
              <a:t>Hoglah</a:t>
            </a:r>
            <a:r>
              <a:rPr dirty="0"/>
              <a:t>, </a:t>
            </a:r>
            <a:r>
              <a:rPr dirty="0" err="1"/>
              <a:t>Milcah</a:t>
            </a:r>
            <a:r>
              <a:rPr dirty="0"/>
              <a:t> and Noah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married their cousins on their father's side.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그녀들이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가문으로</a:t>
            </a:r>
            <a:r>
              <a:rPr dirty="0"/>
              <a:t> </a:t>
            </a:r>
            <a:r>
              <a:rPr dirty="0" err="1"/>
              <a:t>시집감으로써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그녀들의</a:t>
            </a:r>
            <a:r>
              <a:rPr dirty="0"/>
              <a:t> </a:t>
            </a:r>
            <a:r>
              <a:rPr dirty="0" err="1"/>
              <a:t>유산은</a:t>
            </a:r>
            <a:r>
              <a:rPr dirty="0"/>
              <a:t> </a:t>
            </a:r>
            <a:r>
              <a:rPr dirty="0" err="1"/>
              <a:t>그녀들의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남게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28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married within the clans of the descendants of Manasseh son of Joseph,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inheritance remained in their father's clan and tribe.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r>
              <a:rPr dirty="0" err="1"/>
              <a:t>건너편에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평원에서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명령과</a:t>
            </a:r>
            <a:r>
              <a:rPr dirty="0"/>
              <a:t> </a:t>
            </a:r>
            <a:r>
              <a:rPr dirty="0" err="1"/>
              <a:t>규례들입니다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2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commands and regulations the LORD gave</a:t>
            </a:r>
            <a:r>
              <a:rPr lang="ko-KR" altLang="en-US" dirty="0"/>
              <a:t> </a:t>
            </a:r>
            <a:r>
              <a:rPr dirty="0"/>
              <a:t>through Moses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Israelites on the plains of Moab by the Jordan across from Jericho.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제비</a:t>
            </a:r>
            <a:r>
              <a:rPr dirty="0"/>
              <a:t> </a:t>
            </a:r>
            <a:r>
              <a:rPr dirty="0" err="1"/>
              <a:t>뽑아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주라고</a:t>
            </a:r>
            <a:r>
              <a:rPr dirty="0"/>
              <a:t> </a:t>
            </a:r>
            <a:r>
              <a:rPr dirty="0" err="1"/>
              <a:t>명령하셨습니다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슬로브핫의</a:t>
            </a:r>
            <a:r>
              <a:rPr dirty="0"/>
              <a:t> </a:t>
            </a:r>
            <a:r>
              <a:rPr dirty="0" err="1"/>
              <a:t>유산을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딸들에게</a:t>
            </a:r>
            <a:r>
              <a:rPr dirty="0"/>
              <a:t> </a:t>
            </a:r>
            <a:r>
              <a:rPr dirty="0" err="1"/>
              <a:t>주라는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여호와로부터</a:t>
            </a:r>
            <a:r>
              <a:rPr dirty="0"/>
              <a:t> </a:t>
            </a:r>
            <a:r>
              <a:rPr dirty="0" err="1"/>
              <a:t>받으셨습니다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8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 "When the LORD commanded my lord to give the land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an inheritance to the Israelites by lot, he ordered you to give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inheritance of our brother </a:t>
            </a:r>
            <a:r>
              <a:rPr dirty="0" err="1"/>
              <a:t>Zelophehad</a:t>
            </a:r>
            <a:r>
              <a:rPr dirty="0"/>
              <a:t> to his daughters.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남자에게</a:t>
            </a:r>
            <a:r>
              <a:rPr dirty="0"/>
              <a:t> </a:t>
            </a:r>
            <a:r>
              <a:rPr dirty="0" err="1"/>
              <a:t>시집을</a:t>
            </a:r>
            <a:r>
              <a:rPr dirty="0"/>
              <a:t> </a:t>
            </a:r>
            <a:r>
              <a:rPr dirty="0" err="1"/>
              <a:t>가면</a:t>
            </a:r>
            <a:r>
              <a:rPr lang="ko-KR" altLang="en-US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유산은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유산에서</a:t>
            </a:r>
            <a:r>
              <a:rPr dirty="0"/>
              <a:t> </a:t>
            </a:r>
            <a:r>
              <a:rPr dirty="0" err="1"/>
              <a:t>빠져나가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시집갈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지파에</a:t>
            </a:r>
            <a:r>
              <a:rPr dirty="0"/>
              <a:t> </a:t>
            </a:r>
            <a:r>
              <a:rPr dirty="0" err="1"/>
              <a:t>더해질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주어진</a:t>
            </a:r>
            <a:r>
              <a:rPr dirty="0"/>
              <a:t> </a:t>
            </a:r>
            <a:r>
              <a:rPr dirty="0" err="1"/>
              <a:t>분량이</a:t>
            </a:r>
            <a:r>
              <a:rPr dirty="0"/>
              <a:t> </a:t>
            </a:r>
            <a:r>
              <a:rPr dirty="0" err="1"/>
              <a:t>줄어들게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93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suppose they marry men from other Israelite tribes;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their inheritance will be taken from our ancestral inheritance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added to that of the tribe they marry into.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part of the inheritance allotted to us will be taken away.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희년이</a:t>
            </a:r>
            <a:r>
              <a:rPr dirty="0"/>
              <a:t> </a:t>
            </a:r>
            <a:r>
              <a:rPr dirty="0" err="1"/>
              <a:t>돌아오면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유산은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시집간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유산에</a:t>
            </a:r>
            <a:r>
              <a:rPr dirty="0"/>
              <a:t> </a:t>
            </a:r>
            <a:r>
              <a:rPr dirty="0" err="1"/>
              <a:t>더해질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유산에서</a:t>
            </a:r>
            <a:r>
              <a:rPr lang="ko-KR" altLang="en-US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유산이</a:t>
            </a:r>
            <a:r>
              <a:rPr dirty="0"/>
              <a:t> </a:t>
            </a:r>
            <a:r>
              <a:rPr dirty="0" err="1"/>
              <a:t>빠져나가게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50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Year of Jubilee for the Israelites comes,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inheritance will be added to that of the tribe into which they marry,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property will be taken from the tribal inheritance of our forefathers."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요셉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옳다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2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at the LORD's command Moses gave this order to the Israelites: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the tribe of the descendants of Joseph is saying is right.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슬로브핫의</a:t>
            </a:r>
            <a:r>
              <a:rPr dirty="0"/>
              <a:t> </a:t>
            </a:r>
            <a:r>
              <a:rPr dirty="0" err="1"/>
              <a:t>딸들에게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명령은</a:t>
            </a:r>
            <a:r>
              <a:rPr dirty="0"/>
              <a:t> </a:t>
            </a:r>
            <a:r>
              <a:rPr dirty="0" err="1"/>
              <a:t>이것이다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시집을</a:t>
            </a:r>
            <a:r>
              <a:rPr dirty="0"/>
              <a:t> </a:t>
            </a:r>
            <a:r>
              <a:rPr dirty="0" err="1"/>
              <a:t>가기는</a:t>
            </a:r>
            <a:r>
              <a:rPr dirty="0"/>
              <a:t> </a:t>
            </a:r>
            <a:r>
              <a:rPr dirty="0" err="1"/>
              <a:t>하되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가문</a:t>
            </a:r>
            <a:r>
              <a:rPr dirty="0"/>
              <a:t> </a:t>
            </a:r>
            <a:r>
              <a:rPr dirty="0" err="1"/>
              <a:t>내에서만</a:t>
            </a:r>
            <a:r>
              <a:rPr dirty="0"/>
              <a:t> </a:t>
            </a:r>
            <a:r>
              <a:rPr dirty="0" err="1"/>
              <a:t>시집을</a:t>
            </a:r>
            <a:r>
              <a:rPr dirty="0"/>
              <a:t> </a:t>
            </a:r>
            <a:r>
              <a:rPr dirty="0" err="1"/>
              <a:t>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96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commands for </a:t>
            </a:r>
            <a:r>
              <a:rPr dirty="0" err="1"/>
              <a:t>Zelophehad's</a:t>
            </a:r>
            <a:r>
              <a:rPr dirty="0"/>
              <a:t> daughters: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may marry anyone they please as long as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marry</a:t>
            </a:r>
            <a:r>
              <a:rPr lang="ko-KR" altLang="en-US" dirty="0"/>
              <a:t> </a:t>
            </a:r>
            <a:r>
              <a:rPr dirty="0"/>
              <a:t>within the tribal clan of their father.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유산은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지파로</a:t>
            </a:r>
            <a:r>
              <a:rPr dirty="0"/>
              <a:t> </a:t>
            </a:r>
            <a:r>
              <a:rPr dirty="0" err="1"/>
              <a:t>넘어가서는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5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inheritance in Israel is to pass from tribe to tribe,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 Israelite shall keep the tribal land inherited from his forefathers.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상속받게</a:t>
            </a:r>
            <a:r>
              <a:rPr dirty="0"/>
              <a:t> </a:t>
            </a:r>
            <a:r>
              <a:rPr dirty="0" err="1"/>
              <a:t>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가문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시집을</a:t>
            </a:r>
            <a:r>
              <a:rPr dirty="0"/>
              <a:t> </a:t>
            </a:r>
            <a:r>
              <a:rPr dirty="0" err="1"/>
              <a:t>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78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daughter who inherits land in any Israelite tribe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marry someone in her father's tribal clan,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every Israelite will possess the inheritance of his fathers.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유산이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지파에서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지파로</a:t>
            </a:r>
            <a:r>
              <a:rPr dirty="0"/>
              <a:t> </a:t>
            </a:r>
            <a:r>
              <a:rPr dirty="0" err="1"/>
              <a:t>넘어가게</a:t>
            </a:r>
            <a:r>
              <a:rPr dirty="0"/>
              <a:t> </a:t>
            </a:r>
            <a:r>
              <a:rPr dirty="0" err="1"/>
              <a:t>해서는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지파들은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4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inheritance may pass from tribe to tribe,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each Israelite tribe is to keep the land it inherits."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740</Words>
  <Application>Microsoft Macintosh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2022-09-07T05:02:57Z</dcterms:modified>
</cp:coreProperties>
</file>