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and Aaron: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그리고 그것과 그 모든 물품을 해달 가죽 덮개로 덮고 그것을 운반용 틀에 넣는다.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63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are to wrap it and all its accessories in a covering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hides of sea cows and put it on a carrying frame.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 금제단 위에 청색 천을 펼쳐 그것을 해달 가죽 덮개로 덮고 운반용 채를 끼운다.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3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"Over the gold altar they are to spread a blue cloth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cover that with hides of sea cows and put its poles in place.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물품들을</a:t>
            </a:r>
            <a:r>
              <a:rPr dirty="0"/>
              <a:t> </a:t>
            </a:r>
            <a:r>
              <a:rPr dirty="0" err="1"/>
              <a:t>가져다가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청색</a:t>
            </a:r>
            <a:r>
              <a:rPr dirty="0"/>
              <a:t> </a:t>
            </a:r>
            <a:r>
              <a:rPr dirty="0" err="1"/>
              <a:t>천으로</a:t>
            </a:r>
            <a:r>
              <a:rPr dirty="0"/>
              <a:t> </a:t>
            </a:r>
            <a:r>
              <a:rPr dirty="0" err="1"/>
              <a:t>싸서</a:t>
            </a:r>
            <a:r>
              <a:rPr lang="ko-KR" altLang="en-US" dirty="0"/>
              <a:t> </a:t>
            </a:r>
            <a:r>
              <a:rPr dirty="0" err="1"/>
              <a:t>해달</a:t>
            </a:r>
            <a:r>
              <a:rPr dirty="0"/>
              <a:t> </a:t>
            </a:r>
            <a:r>
              <a:rPr dirty="0" err="1"/>
              <a:t>가죽</a:t>
            </a:r>
            <a:r>
              <a:rPr dirty="0"/>
              <a:t> </a:t>
            </a:r>
            <a:r>
              <a:rPr dirty="0" err="1"/>
              <a:t>덮개로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운반용</a:t>
            </a:r>
            <a:r>
              <a:rPr dirty="0"/>
              <a:t> </a:t>
            </a:r>
            <a:r>
              <a:rPr dirty="0" err="1"/>
              <a:t>틀에</a:t>
            </a:r>
            <a:r>
              <a:rPr dirty="0"/>
              <a:t> </a:t>
            </a:r>
            <a:r>
              <a:rPr dirty="0" err="1"/>
              <a:t>넣는다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7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are to take all the articles used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ministering in the sanctuary,</a:t>
            </a:r>
            <a:r>
              <a:rPr lang="ko-KR" altLang="en-US" dirty="0"/>
              <a:t> </a:t>
            </a:r>
            <a:r>
              <a:rPr dirty="0"/>
              <a:t>wrap them in a blue cloth,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cover that with hides of sea cows</a:t>
            </a:r>
            <a:r>
              <a:rPr lang="ko-KR" altLang="en-US" dirty="0"/>
              <a:t> </a:t>
            </a:r>
            <a:r>
              <a:rPr dirty="0"/>
              <a:t>and put them on a carrying frame.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청동제단은 재를 버리고 그 위에 자주색 천을 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85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are to remove the ashes from the bronze altar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spread a purple cloth over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그것과</a:t>
            </a:r>
            <a:r>
              <a:rPr dirty="0"/>
              <a:t> </a:t>
            </a:r>
            <a:r>
              <a:rPr dirty="0" err="1"/>
              <a:t>관련해서</a:t>
            </a:r>
            <a:r>
              <a:rPr dirty="0"/>
              <a:t>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물품들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곧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불똥</a:t>
            </a:r>
            <a:r>
              <a:rPr dirty="0"/>
              <a:t> </a:t>
            </a:r>
            <a:r>
              <a:rPr dirty="0" err="1"/>
              <a:t>그릇들과</a:t>
            </a:r>
            <a:r>
              <a:rPr dirty="0"/>
              <a:t> </a:t>
            </a:r>
            <a:r>
              <a:rPr dirty="0" err="1"/>
              <a:t>고기</a:t>
            </a:r>
            <a:r>
              <a:rPr dirty="0"/>
              <a:t> </a:t>
            </a:r>
            <a:r>
              <a:rPr dirty="0" err="1"/>
              <a:t>갈고리들과</a:t>
            </a:r>
            <a:r>
              <a:rPr dirty="0"/>
              <a:t> </a:t>
            </a:r>
            <a:r>
              <a:rPr dirty="0" err="1"/>
              <a:t>부삽들과</a:t>
            </a:r>
            <a:r>
              <a:rPr dirty="0"/>
              <a:t> </a:t>
            </a:r>
            <a:r>
              <a:rPr dirty="0" err="1"/>
              <a:t>대야들을</a:t>
            </a:r>
            <a:r>
              <a:rPr dirty="0"/>
              <a:t> </a:t>
            </a:r>
            <a:r>
              <a:rPr dirty="0" err="1"/>
              <a:t>비롯한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제단과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물품들을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해달</a:t>
            </a:r>
            <a:r>
              <a:rPr dirty="0"/>
              <a:t> </a:t>
            </a:r>
            <a:r>
              <a:rPr dirty="0" err="1"/>
              <a:t>가죽</a:t>
            </a:r>
            <a:r>
              <a:rPr dirty="0"/>
              <a:t> </a:t>
            </a:r>
            <a:r>
              <a:rPr dirty="0" err="1"/>
              <a:t>덮개를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운반용</a:t>
            </a:r>
            <a:r>
              <a:rPr dirty="0"/>
              <a:t> </a:t>
            </a:r>
            <a:r>
              <a:rPr dirty="0" err="1"/>
              <a:t>채를</a:t>
            </a:r>
            <a:r>
              <a:rPr dirty="0"/>
              <a:t> </a:t>
            </a:r>
            <a:r>
              <a:rPr dirty="0" err="1"/>
              <a:t>끼운다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66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are to place on it all the utensils</a:t>
            </a:r>
            <a:r>
              <a:rPr lang="ko-KR" altLang="en-US" dirty="0"/>
              <a:t> </a:t>
            </a:r>
            <a:r>
              <a:rPr lang="en-GB" altLang="ko-KR" dirty="0"/>
              <a:t>u</a:t>
            </a:r>
            <a:r>
              <a:rPr dirty="0" err="1"/>
              <a:t>sed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ministering at the altar,</a:t>
            </a:r>
            <a:r>
              <a:rPr lang="ko-KR" altLang="en-US" dirty="0"/>
              <a:t> </a:t>
            </a:r>
            <a:r>
              <a:rPr dirty="0"/>
              <a:t>including the firepans,</a:t>
            </a:r>
            <a:r>
              <a:rPr lang="en-US" altLang="ko-KR" dirty="0"/>
              <a:t> </a:t>
            </a:r>
            <a:r>
              <a:rPr dirty="0"/>
              <a:t>meat forks,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shovels and sprinkling bowls.</a:t>
            </a:r>
            <a:r>
              <a:rPr lang="ko-KR" altLang="en-US" dirty="0"/>
              <a:t> </a:t>
            </a:r>
            <a:r>
              <a:rPr dirty="0"/>
              <a:t>Over it they are</a:t>
            </a:r>
            <a:r>
              <a:rPr lang="en-US" altLang="ko-KR" dirty="0"/>
              <a:t> </a:t>
            </a:r>
            <a:r>
              <a:rPr dirty="0"/>
              <a:t>to spread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covering of hides of sea cows and put its poles in place.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진이</a:t>
            </a:r>
            <a:r>
              <a:rPr dirty="0"/>
              <a:t> </a:t>
            </a:r>
            <a:r>
              <a:rPr dirty="0" err="1"/>
              <a:t>이동할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성소와</a:t>
            </a:r>
            <a:r>
              <a:rPr dirty="0"/>
              <a:t> </a:t>
            </a:r>
            <a:r>
              <a:rPr dirty="0" err="1"/>
              <a:t>관련된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물품들</a:t>
            </a:r>
            <a:r>
              <a:rPr dirty="0"/>
              <a:t> </a:t>
            </a:r>
            <a:r>
              <a:rPr dirty="0" err="1"/>
              <a:t>싸기를</a:t>
            </a:r>
            <a:r>
              <a:rPr dirty="0"/>
              <a:t> </a:t>
            </a:r>
            <a:r>
              <a:rPr dirty="0" err="1"/>
              <a:t>마친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고핫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운반하러</a:t>
            </a:r>
            <a:r>
              <a:rPr dirty="0"/>
              <a:t> </a:t>
            </a:r>
            <a:r>
              <a:rPr dirty="0" err="1"/>
              <a:t>나아올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물품들에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닿았다가는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이것들이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고핫</a:t>
            </a:r>
            <a:r>
              <a:rPr dirty="0"/>
              <a:t> </a:t>
            </a:r>
            <a:r>
              <a:rPr dirty="0" err="1"/>
              <a:t>족속들이</a:t>
            </a:r>
            <a:r>
              <a:rPr dirty="0"/>
              <a:t> </a:t>
            </a:r>
            <a:r>
              <a:rPr dirty="0" err="1"/>
              <a:t>질</a:t>
            </a:r>
            <a:r>
              <a:rPr dirty="0"/>
              <a:t> </a:t>
            </a:r>
            <a:r>
              <a:rPr dirty="0" err="1"/>
              <a:t>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444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"After Aaron and his sons have finished covering the holy furnishings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holy articles, and when the camp is ready to move,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Kohathites are to come to do the carrying.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must not touch the holy things or they will die.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Kohathites are to carry those things that are in the Tent of Meeting.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93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엘르아살이</a:t>
            </a:r>
            <a:r>
              <a:rPr dirty="0"/>
              <a:t> </a:t>
            </a:r>
            <a:r>
              <a:rPr dirty="0" err="1"/>
              <a:t>감독할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등잔의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향품과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정기적인</a:t>
            </a:r>
            <a:r>
              <a:rPr dirty="0"/>
              <a:t> </a:t>
            </a:r>
            <a:r>
              <a:rPr dirty="0" err="1"/>
              <a:t>곡식제사와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기름이다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성막과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</a:t>
            </a:r>
            <a:r>
              <a:rPr dirty="0"/>
              <a:t>, </a:t>
            </a:r>
            <a:r>
              <a:rPr dirty="0" err="1"/>
              <a:t>성소와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물품들을</a:t>
            </a:r>
            <a:r>
              <a:rPr dirty="0"/>
              <a:t> </a:t>
            </a:r>
            <a:r>
              <a:rPr dirty="0" err="1"/>
              <a:t>감독해야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81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</a:t>
            </a:r>
            <a:r>
              <a:rPr dirty="0" err="1"/>
              <a:t>Eleazar</a:t>
            </a:r>
            <a:r>
              <a:rPr dirty="0"/>
              <a:t> son of Aaron, the priest, is to have charge of the oil for the light,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fragrant incense, the regular grain offering and the anointing oil.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be in charge of the entire tabernacle and everything in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including its holy furnishings and articles."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여호와께서 모세와 아론에게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and Aaron,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“레위 사람들 가운데서 고핫 가문의 지파가 끊어지지 않게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"See that the Kohathite tribal clans are not cut off from the Levites.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각자의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일일이</a:t>
            </a:r>
            <a:r>
              <a:rPr dirty="0"/>
              <a:t> </a:t>
            </a:r>
            <a:r>
              <a:rPr dirty="0" err="1"/>
              <a:t>지시해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지성소에</a:t>
            </a:r>
            <a:r>
              <a:rPr dirty="0"/>
              <a:t> </a:t>
            </a:r>
            <a:r>
              <a:rPr dirty="0" err="1"/>
              <a:t>다가갈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유지할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82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may live and not die when they come near the most holy things,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this for them: Aaron and his sons are to go into the sanctuary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assign to each man his work and what he is to carry.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“레위 자손 가운데 고핫 자손의 가문별, 가족별 인구를 조사하여라.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"Take a census of the Kohathite branch of the Levites by their clans and families.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죽지 않으려거든 그들은 한순간이라도 거룩한 것들을 보아서는 안 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2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Kohathites must not go in to look at the holy things,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for a moment, or they will die."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“게르손 족속도 그 가문별, 가족별에 따라 인구를 조사하여라.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"Take a census also of the Gershonites by their families and clans.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일하러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30세부터 50세까지의 </a:t>
            </a:r>
            <a:r>
              <a:rPr dirty="0" err="1"/>
              <a:t>남자들을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등록시켜라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2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Count all the men from thirty to fifty years of age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come to serve in the work at the Tent of Meeting.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게르손 족속이 일하고 운반할 일들은 다음과 같다.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"This is the service of the Gershonite clans as they work and carry burdens: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성막의</a:t>
            </a:r>
            <a:r>
              <a:rPr dirty="0"/>
              <a:t> </a:t>
            </a:r>
            <a:r>
              <a:rPr dirty="0" err="1"/>
              <a:t>휘장과</a:t>
            </a:r>
            <a:r>
              <a:rPr dirty="0"/>
              <a:t> </a:t>
            </a:r>
            <a:r>
              <a:rPr dirty="0" err="1"/>
              <a:t>회막과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덮개와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해달</a:t>
            </a:r>
            <a:r>
              <a:rPr dirty="0"/>
              <a:t> </a:t>
            </a:r>
            <a:r>
              <a:rPr dirty="0" err="1"/>
              <a:t>가죽</a:t>
            </a:r>
            <a:r>
              <a:rPr dirty="0"/>
              <a:t> </a:t>
            </a:r>
            <a:r>
              <a:rPr dirty="0" err="1"/>
              <a:t>덮개와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입구의</a:t>
            </a:r>
            <a:r>
              <a:rPr dirty="0"/>
              <a:t> </a:t>
            </a:r>
            <a:r>
              <a:rPr dirty="0" err="1"/>
              <a:t>휘장과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1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carry the curtains of the tabernacle,</a:t>
            </a:r>
            <a:r>
              <a:rPr lang="en-US" altLang="ko-KR" dirty="0"/>
              <a:t> </a:t>
            </a:r>
            <a:r>
              <a:rPr dirty="0"/>
              <a:t>the Tent of Meeting,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covering and the outer covering of hides of sea cows,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curtains for the entrance to the Tent of Meeting,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뜰의</a:t>
            </a:r>
            <a:r>
              <a:rPr dirty="0"/>
              <a:t> </a:t>
            </a:r>
            <a:r>
              <a:rPr dirty="0" err="1"/>
              <a:t>널빤지와</a:t>
            </a:r>
            <a:r>
              <a:rPr dirty="0"/>
              <a:t> </a:t>
            </a:r>
            <a:r>
              <a:rPr dirty="0" err="1"/>
              <a:t>성막과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둘러싼</a:t>
            </a:r>
            <a:r>
              <a:rPr dirty="0"/>
              <a:t> </a:t>
            </a:r>
            <a:r>
              <a:rPr dirty="0" err="1"/>
              <a:t>뜰문</a:t>
            </a:r>
            <a:r>
              <a:rPr dirty="0"/>
              <a:t> </a:t>
            </a:r>
            <a:r>
              <a:rPr dirty="0" err="1"/>
              <a:t>입구의</a:t>
            </a:r>
            <a:r>
              <a:rPr dirty="0"/>
              <a:t> </a:t>
            </a:r>
            <a:r>
              <a:rPr dirty="0" err="1"/>
              <a:t>휘장과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사용되는</a:t>
            </a:r>
            <a:r>
              <a:rPr dirty="0"/>
              <a:t> </a:t>
            </a:r>
            <a:r>
              <a:rPr dirty="0" err="1"/>
              <a:t>줄과</a:t>
            </a:r>
            <a:r>
              <a:rPr lang="en-US" altLang="ko-KR"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일들에</a:t>
            </a:r>
            <a:r>
              <a:rPr dirty="0"/>
              <a:t> </a:t>
            </a:r>
            <a:r>
              <a:rPr dirty="0" err="1"/>
              <a:t>사용되는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물품들이다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관련해서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62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curtains of the courtyard surrounding the tabernacle and altar,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curtain for the entrance, the ropes and all the equipment used in its service.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Gershonites</a:t>
            </a:r>
            <a:r>
              <a:rPr dirty="0"/>
              <a:t> are to do all that needs to be done with these things.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짐과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게르손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지시에</a:t>
            </a:r>
            <a:r>
              <a:rPr dirty="0"/>
              <a:t> </a:t>
            </a:r>
            <a:r>
              <a:rPr dirty="0" err="1"/>
              <a:t>따라야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각자의</a:t>
            </a:r>
            <a:r>
              <a:rPr dirty="0"/>
              <a:t> </a:t>
            </a:r>
            <a:r>
              <a:rPr dirty="0" err="1"/>
              <a:t>임무와</a:t>
            </a:r>
            <a:r>
              <a:rPr dirty="0"/>
              <a:t> </a:t>
            </a:r>
            <a:r>
              <a:rPr dirty="0" err="1"/>
              <a:t>관련해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짐들을</a:t>
            </a:r>
            <a:r>
              <a:rPr dirty="0"/>
              <a:t> </a:t>
            </a:r>
            <a:r>
              <a:rPr dirty="0" err="1"/>
              <a:t>맡기도록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35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their service, whether carrying or doing other work,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to be done under the direction of Aaron and his sons.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shall assign to them as their responsibility all they are to carry.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이다말의</a:t>
            </a:r>
            <a:r>
              <a:rPr dirty="0"/>
              <a:t> </a:t>
            </a:r>
            <a:r>
              <a:rPr dirty="0" err="1"/>
              <a:t>감독</a:t>
            </a:r>
            <a:r>
              <a:rPr dirty="0"/>
              <a:t> </a:t>
            </a:r>
            <a:r>
              <a:rPr dirty="0" err="1"/>
              <a:t>아래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게르손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가족들이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35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service of the </a:t>
            </a:r>
            <a:r>
              <a:rPr dirty="0" err="1"/>
              <a:t>Gershonite</a:t>
            </a:r>
            <a:r>
              <a:rPr dirty="0"/>
              <a:t> clans at the Tent of Meeting.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duties are to be under the direction of </a:t>
            </a:r>
            <a:r>
              <a:rPr dirty="0" err="1"/>
              <a:t>Ithamar</a:t>
            </a:r>
            <a:r>
              <a:rPr dirty="0"/>
              <a:t> son of Aaron, the priest.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“므라리 족속을 그 가문별, 가족별 인구를 조사하여라.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"Count the Merarites by their clans and families.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회막에서 일하러 나올 수 있는 30세부터 50세까지의 남자들을 모두 조사하여라.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14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Count all the men from thirty to fifty years of age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come to serve in the work in the Tent of Meeting.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345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일하러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30세 </a:t>
            </a:r>
            <a:r>
              <a:rPr dirty="0" err="1"/>
              <a:t>이상</a:t>
            </a:r>
            <a:r>
              <a:rPr dirty="0"/>
              <a:t> 50세 </a:t>
            </a:r>
            <a:r>
              <a:rPr dirty="0" err="1"/>
              <a:t>이하의</a:t>
            </a:r>
            <a:r>
              <a:rPr dirty="0"/>
              <a:t> </a:t>
            </a:r>
            <a:r>
              <a:rPr dirty="0" err="1"/>
              <a:t>남자들을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등록시켜라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2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Count all the men from thirty to fifty years of age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come to serve in the work at the Tent of Meeting.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88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회막에서의</a:t>
            </a:r>
            <a:r>
              <a:rPr dirty="0"/>
              <a:t> </a:t>
            </a:r>
            <a:r>
              <a:rPr dirty="0" err="1"/>
              <a:t>사역을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운반해야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성막의</a:t>
            </a:r>
            <a:r>
              <a:rPr dirty="0"/>
              <a:t> </a:t>
            </a:r>
            <a:r>
              <a:rPr dirty="0" err="1"/>
              <a:t>널빤지들과</a:t>
            </a:r>
            <a:r>
              <a:rPr dirty="0"/>
              <a:t> </a:t>
            </a:r>
            <a:r>
              <a:rPr dirty="0" err="1"/>
              <a:t>가로대들과</a:t>
            </a:r>
            <a:r>
              <a:rPr dirty="0"/>
              <a:t> </a:t>
            </a:r>
            <a:r>
              <a:rPr dirty="0" err="1"/>
              <a:t>기둥들과</a:t>
            </a:r>
            <a:r>
              <a:rPr dirty="0"/>
              <a:t> </a:t>
            </a:r>
            <a:r>
              <a:rPr dirty="0" err="1"/>
              <a:t>받침대들과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7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their duty as they perform service at the Tent of Meeting: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carry the frames of the tabernacle, its crossbars, posts and bases,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뜰</a:t>
            </a:r>
            <a:r>
              <a:rPr dirty="0"/>
              <a:t> </a:t>
            </a:r>
            <a:r>
              <a:rPr dirty="0" err="1"/>
              <a:t>둘레의</a:t>
            </a:r>
            <a:r>
              <a:rPr dirty="0"/>
              <a:t> </a:t>
            </a:r>
            <a:r>
              <a:rPr dirty="0" err="1"/>
              <a:t>기둥들과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받침대들과</a:t>
            </a:r>
            <a:r>
              <a:rPr dirty="0"/>
              <a:t> </a:t>
            </a:r>
            <a:r>
              <a:rPr dirty="0" err="1"/>
              <a:t>말뚝들과</a:t>
            </a:r>
            <a:r>
              <a:rPr dirty="0"/>
              <a:t> </a:t>
            </a:r>
            <a:r>
              <a:rPr dirty="0" err="1"/>
              <a:t>줄들과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그것들에</a:t>
            </a:r>
            <a:r>
              <a:rPr dirty="0"/>
              <a:t> </a:t>
            </a:r>
            <a:r>
              <a:rPr dirty="0" err="1"/>
              <a:t>관계된</a:t>
            </a:r>
            <a:r>
              <a:rPr lang="en-US" altLang="ko-KR"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물품들과</a:t>
            </a:r>
            <a:r>
              <a:rPr dirty="0"/>
              <a:t> </a:t>
            </a:r>
            <a:r>
              <a:rPr dirty="0" err="1"/>
              <a:t>도구들이다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각자가</a:t>
            </a:r>
            <a:r>
              <a:rPr dirty="0"/>
              <a:t> </a:t>
            </a:r>
            <a:r>
              <a:rPr dirty="0" err="1"/>
              <a:t>운반해야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물품들을</a:t>
            </a:r>
            <a:r>
              <a:rPr dirty="0"/>
              <a:t> </a:t>
            </a:r>
            <a:r>
              <a:rPr dirty="0" err="1"/>
              <a:t>이름까지</a:t>
            </a:r>
            <a:r>
              <a:rPr dirty="0"/>
              <a:t> </a:t>
            </a:r>
            <a:r>
              <a:rPr dirty="0" err="1"/>
              <a:t>밝혀서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2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the posts of the surrounding courtyard</a:t>
            </a:r>
            <a:r>
              <a:rPr lang="en-US" altLang="ko-KR" dirty="0"/>
              <a:t> </a:t>
            </a:r>
            <a:r>
              <a:rPr dirty="0"/>
              <a:t>with their bases,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tent pegs,</a:t>
            </a:r>
            <a:r>
              <a:rPr lang="en-US" altLang="ko-KR" dirty="0"/>
              <a:t> </a:t>
            </a:r>
            <a:r>
              <a:rPr dirty="0"/>
              <a:t>ropes,</a:t>
            </a:r>
            <a:r>
              <a:rPr lang="en-US" altLang="ko-KR" dirty="0"/>
              <a:t> </a:t>
            </a:r>
            <a:r>
              <a:rPr dirty="0"/>
              <a:t>all their equipment</a:t>
            </a:r>
            <a:r>
              <a:rPr lang="en-US" altLang="ko-KR" dirty="0"/>
              <a:t> </a:t>
            </a:r>
            <a:r>
              <a:rPr dirty="0"/>
              <a:t>and everything related to their use.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Assign to each man the specific things he is to carry.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이다말의</a:t>
            </a:r>
            <a:r>
              <a:rPr dirty="0"/>
              <a:t> </a:t>
            </a:r>
            <a:r>
              <a:rPr dirty="0" err="1"/>
              <a:t>감독</a:t>
            </a:r>
            <a:r>
              <a:rPr dirty="0"/>
              <a:t> </a:t>
            </a:r>
            <a:r>
              <a:rPr dirty="0" err="1"/>
              <a:t>아래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므라리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가족들이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8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service of the Merarite clans as they work at the Tent of Meeting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the direction of </a:t>
            </a:r>
            <a:r>
              <a:rPr dirty="0" err="1"/>
              <a:t>Ithamar</a:t>
            </a:r>
            <a:r>
              <a:rPr dirty="0"/>
              <a:t> son of Aaron, the priest."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627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회중의</a:t>
            </a:r>
            <a:r>
              <a:rPr dirty="0"/>
              <a:t> </a:t>
            </a:r>
            <a:r>
              <a:rPr dirty="0" err="1"/>
              <a:t>지도자들이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가문별</a:t>
            </a:r>
            <a:r>
              <a:rPr dirty="0"/>
              <a:t>, </a:t>
            </a:r>
            <a:r>
              <a:rPr dirty="0" err="1"/>
              <a:t>가족별에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고핫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등록시켰습니다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00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Moses, Aaron and the leaders of the community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counted the Kohathites by their clans and families.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회막에 일하러 나올 수 있는 30세 이상 50세 이하의 모든 남자들을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38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men from thirty to fifty years of age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came to serve in the work in the Tent of Meeting,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그들의 가문에 따라 등록한 수가 2,750명이었습니다.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counted by clans, were 2,750.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고핫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수입니다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명령대로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등록시켰습니다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82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total of all those in the Kohathite clans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served in the Tent of Meeting. Moses and Aaron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counted them according to the LORD's command through Moses.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가문별, 가족별로 등록된 게르손 자손의 수는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Gershonites were counted by their clans and families.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회막에서 일하러 나올 수 있는 30세 이상 50세 이하의 모든 남자들로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46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men from thirty to fifty years of age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came to serve in the work at the Tent of Meeting,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고핫 족속이 회막에서 할 일은 지성소를 관리하는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91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work of the Kohathites in the Tent of Meeting: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care of the most holy things.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가문별, 가족별로 등록한 수가 2,630명이었습니다.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counted by their clans and families, were 2,630.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게르손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수입니다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등록시켰습니다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total of those in the </a:t>
            </a:r>
            <a:r>
              <a:rPr dirty="0" err="1"/>
              <a:t>Gershonite</a:t>
            </a:r>
            <a:r>
              <a:rPr dirty="0"/>
              <a:t> clans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served at the Tent of Meeting. Moses and Aaron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counted them according to the LORD's command.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가문별, 가족별로 등록된 므라리 족속의 수는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Merarites were counted by their clans and families.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회막에서 일하러 나올 수 있는 30세 이상 50세 이하의 모든 남자들로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46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men from thirty to fifty years of age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came to serve in the work at the Tent of Meeting,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가문별, 가족별로 등록한 수가 3,200명이었습니다.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counted by their clans, were 3,200.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므라리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수입니다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등록시켰습니다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98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total of those in the Merarite clans.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and Aaron counted them according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LORD's command</a:t>
            </a:r>
            <a:r>
              <a:rPr lang="en-US" altLang="ko-KR" dirty="0"/>
              <a:t> </a:t>
            </a:r>
            <a:r>
              <a:rPr dirty="0"/>
              <a:t>through Moses.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지도자들이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가문별</a:t>
            </a:r>
            <a:r>
              <a:rPr dirty="0"/>
              <a:t>, </a:t>
            </a:r>
            <a:r>
              <a:rPr dirty="0" err="1"/>
              <a:t>가족별로</a:t>
            </a:r>
            <a:r>
              <a:rPr dirty="0"/>
              <a:t> </a:t>
            </a:r>
            <a:r>
              <a:rPr dirty="0" err="1"/>
              <a:t>등록한</a:t>
            </a:r>
            <a:r>
              <a:rPr lang="en-US" altLang="ko-KR"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수에</a:t>
            </a:r>
            <a:r>
              <a:rPr dirty="0"/>
              <a:t> </a:t>
            </a:r>
            <a:r>
              <a:rPr dirty="0" err="1"/>
              <a:t>따르면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33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Moses, Aaron and the leaders of Israel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counted</a:t>
            </a:r>
            <a:r>
              <a:rPr lang="en-US" altLang="ko-KR" dirty="0"/>
              <a:t> </a:t>
            </a:r>
            <a:r>
              <a:rPr dirty="0"/>
              <a:t>all the Levites by their clans and families.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사역하는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운반하는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30세 </a:t>
            </a:r>
            <a:r>
              <a:rPr dirty="0" err="1"/>
              <a:t>이상</a:t>
            </a:r>
            <a:r>
              <a:rPr dirty="0"/>
              <a:t> 50세 </a:t>
            </a:r>
            <a:r>
              <a:rPr dirty="0" err="1"/>
              <a:t>이하의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23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men from thirty to fifty years of age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came to do the work of serving and carrying the Tent of Meeting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8,580명이었습니다.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numbered 8,580.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운반해야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짐이</a:t>
            </a:r>
            <a:r>
              <a:rPr dirty="0"/>
              <a:t> </a:t>
            </a:r>
            <a:r>
              <a:rPr dirty="0" err="1"/>
              <a:t>배정됐습니다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등록시켰습니다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62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LORD's command through Moses,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was assigned his work and told what to carry.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they were counted, as the LORD commanded Moses.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진영이</a:t>
            </a:r>
            <a:r>
              <a:rPr dirty="0"/>
              <a:t> </a:t>
            </a:r>
            <a:r>
              <a:rPr dirty="0" err="1"/>
              <a:t>이동할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들어가서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칸막이</a:t>
            </a:r>
            <a:r>
              <a:rPr dirty="0"/>
              <a:t>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걷어</a:t>
            </a:r>
            <a:r>
              <a:rPr dirty="0"/>
              <a:t> </a:t>
            </a:r>
            <a:r>
              <a:rPr dirty="0" err="1"/>
              <a:t>증거궤를</a:t>
            </a:r>
            <a:r>
              <a:rPr dirty="0"/>
              <a:t> </a:t>
            </a:r>
            <a:r>
              <a:rPr dirty="0" err="1"/>
              <a:t>덮도록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95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camp is to move, Aaron and his sons</a:t>
            </a:r>
            <a:r>
              <a:rPr lang="ko-KR" altLang="en-US" dirty="0"/>
              <a:t> </a:t>
            </a:r>
            <a:r>
              <a:rPr dirty="0"/>
              <a:t>are to go</a:t>
            </a:r>
            <a:r>
              <a:rPr lang="ko-KR" altLang="en-US" dirty="0"/>
              <a:t> </a:t>
            </a:r>
            <a:r>
              <a:rPr dirty="0"/>
              <a:t>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 down the shielding curtain and cover the ark of the Testimony with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해달의</a:t>
            </a:r>
            <a:r>
              <a:rPr dirty="0"/>
              <a:t> </a:t>
            </a:r>
            <a:r>
              <a:rPr dirty="0" err="1"/>
              <a:t>가죽으로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덮개로</a:t>
            </a:r>
            <a:r>
              <a:rPr dirty="0"/>
              <a:t> </a:t>
            </a:r>
            <a:r>
              <a:rPr dirty="0" err="1"/>
              <a:t>덮고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순청색</a:t>
            </a:r>
            <a:r>
              <a:rPr dirty="0"/>
              <a:t> </a:t>
            </a:r>
            <a:r>
              <a:rPr dirty="0" err="1"/>
              <a:t>천을</a:t>
            </a:r>
            <a:r>
              <a:rPr dirty="0"/>
              <a:t> </a:t>
            </a:r>
            <a:r>
              <a:rPr dirty="0" err="1"/>
              <a:t>펴고</a:t>
            </a:r>
            <a:r>
              <a:rPr dirty="0"/>
              <a:t> </a:t>
            </a:r>
            <a:r>
              <a:rPr dirty="0" err="1"/>
              <a:t>운반용</a:t>
            </a:r>
            <a:r>
              <a:rPr dirty="0"/>
              <a:t> </a:t>
            </a:r>
            <a:r>
              <a:rPr dirty="0" err="1"/>
              <a:t>채를</a:t>
            </a:r>
            <a:r>
              <a:rPr dirty="0"/>
              <a:t> </a:t>
            </a:r>
            <a:r>
              <a:rPr dirty="0" err="1"/>
              <a:t>끼운다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40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are to cover this with hides of sea cows,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spread a cloth of solid blue over that and put the poles in place.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진설병을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탁자</a:t>
            </a:r>
            <a:r>
              <a:rPr dirty="0"/>
              <a:t>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</a:t>
            </a:r>
            <a:r>
              <a:rPr dirty="0" err="1"/>
              <a:t>천을</a:t>
            </a:r>
            <a:r>
              <a:rPr dirty="0"/>
              <a:t> </a:t>
            </a:r>
            <a:r>
              <a:rPr dirty="0" err="1"/>
              <a:t>펼쳐서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접시들과</a:t>
            </a:r>
            <a:r>
              <a:rPr dirty="0"/>
              <a:t> </a:t>
            </a:r>
            <a:r>
              <a:rPr dirty="0" err="1"/>
              <a:t>대접들과</a:t>
            </a:r>
            <a:r>
              <a:rPr lang="ko-KR" altLang="en-US" dirty="0"/>
              <a:t> </a:t>
            </a:r>
            <a:r>
              <a:rPr dirty="0" err="1"/>
              <a:t>그릇들과</a:t>
            </a:r>
            <a:r>
              <a:rPr dirty="0"/>
              <a:t> </a:t>
            </a:r>
            <a:r>
              <a:rPr dirty="0" err="1"/>
              <a:t>전제를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잔들을</a:t>
            </a:r>
            <a:r>
              <a:rPr dirty="0"/>
              <a:t> </a:t>
            </a:r>
            <a:r>
              <a:rPr dirty="0" err="1"/>
              <a:t>놓고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진설병을</a:t>
            </a:r>
            <a:r>
              <a:rPr dirty="0"/>
              <a:t> </a:t>
            </a:r>
            <a:r>
              <a:rPr dirty="0" err="1"/>
              <a:t>놓는다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83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"Over the table of the Presence they are to spread a blue cloth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on it the plates, dishes and bowls, and the jars for drink offerings;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bread that is continually there is to remain on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그리고 그 위에 홍색 천을 펴고 해달 가죽 덮개로 덮은 뒤에 운반용 채를 끼운다.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6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these they are to spread a scarlet cloth,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cover that with hides of sea cows and put its poles in place.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다음에는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</a:t>
            </a:r>
            <a:r>
              <a:rPr dirty="0" err="1"/>
              <a:t>천을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등잔</a:t>
            </a:r>
            <a:r>
              <a:rPr dirty="0"/>
              <a:t> </a:t>
            </a:r>
            <a:r>
              <a:rPr dirty="0" err="1"/>
              <a:t>받침대와</a:t>
            </a:r>
            <a:r>
              <a:rPr dirty="0"/>
              <a:t> </a:t>
            </a:r>
            <a:r>
              <a:rPr dirty="0" err="1"/>
              <a:t>등잔들과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사용되는</a:t>
            </a:r>
            <a:r>
              <a:rPr dirty="0"/>
              <a:t> </a:t>
            </a:r>
            <a:r>
              <a:rPr dirty="0" err="1"/>
              <a:t>집게들과</a:t>
            </a:r>
            <a:r>
              <a:rPr dirty="0"/>
              <a:t> </a:t>
            </a:r>
            <a:r>
              <a:rPr dirty="0" err="1"/>
              <a:t>불똥</a:t>
            </a:r>
            <a:r>
              <a:rPr dirty="0"/>
              <a:t> </a:t>
            </a:r>
            <a:r>
              <a:rPr dirty="0" err="1"/>
              <a:t>그릇과</a:t>
            </a:r>
            <a:r>
              <a:rPr dirty="0"/>
              <a:t> </a:t>
            </a:r>
            <a:r>
              <a:rPr dirty="0" err="1"/>
              <a:t>그것에</a:t>
            </a:r>
            <a:r>
              <a:rPr dirty="0"/>
              <a:t> </a:t>
            </a:r>
            <a:r>
              <a:rPr dirty="0" err="1"/>
              <a:t>쓰이는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그릇을</a:t>
            </a:r>
            <a:r>
              <a:rPr dirty="0"/>
              <a:t> </a:t>
            </a:r>
            <a:r>
              <a:rPr dirty="0" err="1"/>
              <a:t>싼다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85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are to take a blue cloth and cover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lampstand that is for light,</a:t>
            </a:r>
            <a:r>
              <a:rPr lang="ko-KR" altLang="en-US" dirty="0"/>
              <a:t> </a:t>
            </a:r>
            <a:r>
              <a:rPr dirty="0"/>
              <a:t>together with its lamps,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wick trimmers and trays,</a:t>
            </a:r>
            <a:r>
              <a:rPr lang="ko-KR" altLang="en-US" dirty="0"/>
              <a:t> </a:t>
            </a:r>
            <a:r>
              <a:rPr dirty="0"/>
              <a:t>and all its jars for the oil used to supply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2305</Words>
  <Application>Microsoft Macintosh PowerPoint</Application>
  <PresentationFormat>와이드스크린</PresentationFormat>
  <Paragraphs>235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131</cp:revision>
  <dcterms:created xsi:type="dcterms:W3CDTF">2019-02-17T10:11:46Z</dcterms:created>
  <dcterms:modified xsi:type="dcterms:W3CDTF">2022-09-03T07:08:09Z</dcterms:modified>
</cp:coreProperties>
</file>