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준비한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각자의</a:t>
            </a:r>
            <a:r>
              <a:rPr dirty="0"/>
              <a:t> </a:t>
            </a:r>
            <a:r>
              <a:rPr dirty="0" err="1"/>
              <a:t>것이지만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제사장에게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1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man's sacred gifts are his 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what he gives to the priest will belong to the priest.'"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자손에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탈선해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배반하고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0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`If a man's wife goes astray and is unfaithful to him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남자와</a:t>
            </a:r>
            <a:r>
              <a:rPr dirty="0"/>
              <a:t> </a:t>
            </a:r>
            <a:r>
              <a:rPr dirty="0" err="1"/>
              <a:t>잠을</a:t>
            </a:r>
            <a:r>
              <a:rPr dirty="0"/>
              <a:t> </a:t>
            </a:r>
            <a:r>
              <a:rPr dirty="0" err="1"/>
              <a:t>자서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더럽혔는데도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남편의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띄지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감추어졌으며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증인도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여자도</a:t>
            </a:r>
            <a:r>
              <a:rPr dirty="0"/>
              <a:t> </a:t>
            </a:r>
            <a:r>
              <a:rPr dirty="0" err="1"/>
              <a:t>현장에서</a:t>
            </a:r>
            <a:r>
              <a:rPr dirty="0"/>
              <a:t> </a:t>
            </a:r>
            <a:r>
              <a:rPr dirty="0" err="1"/>
              <a:t>잡히지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일어났다고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61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sleeping with another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is hidden from her husband</a:t>
            </a:r>
            <a:r>
              <a:rPr lang="en-US" altLang="ko-KR" dirty="0"/>
              <a:t> </a:t>
            </a:r>
            <a:r>
              <a:rPr dirty="0"/>
              <a:t>and her impurity is undetected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(since there is no witness against her and she has not been caught in the act),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질투심이</a:t>
            </a:r>
            <a:r>
              <a:rPr dirty="0"/>
              <a:t> </a:t>
            </a:r>
            <a:r>
              <a:rPr dirty="0" err="1"/>
              <a:t>생겨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더럽혔다고</a:t>
            </a:r>
            <a:r>
              <a:rPr dirty="0"/>
              <a:t> </a:t>
            </a:r>
            <a:r>
              <a:rPr dirty="0" err="1"/>
              <a:t>의심하거나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실제로는</a:t>
            </a:r>
            <a:r>
              <a:rPr dirty="0"/>
              <a:t> </a:t>
            </a:r>
            <a:r>
              <a:rPr dirty="0" err="1"/>
              <a:t>부정하지</a:t>
            </a:r>
            <a:r>
              <a:rPr dirty="0"/>
              <a:t> </a:t>
            </a:r>
            <a:r>
              <a:rPr dirty="0" err="1"/>
              <a:t>않은데도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질투심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의심한다면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5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feelings of jealousy come over her husband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suspects his wife</a:t>
            </a:r>
            <a:r>
              <a:rPr lang="en-US" altLang="ko-KR" dirty="0"/>
              <a:t> </a:t>
            </a:r>
            <a:r>
              <a:rPr dirty="0"/>
              <a:t>and she is impure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or if he is jealous and suspects her even though she is not impure 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326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제사장에게</a:t>
            </a:r>
            <a:r>
              <a:rPr dirty="0"/>
              <a:t> </a:t>
            </a:r>
            <a:r>
              <a:rPr dirty="0" err="1"/>
              <a:t>데려가야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보릿가루</a:t>
            </a:r>
            <a:r>
              <a:rPr dirty="0"/>
              <a:t> 10분의 1에바를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바쳐야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부어서도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첨가해서도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질투의</a:t>
            </a:r>
            <a:r>
              <a:rPr dirty="0"/>
              <a:t> </a:t>
            </a:r>
            <a:r>
              <a:rPr dirty="0" err="1"/>
              <a:t>제물이며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생각나게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기억의</a:t>
            </a:r>
            <a:r>
              <a:rPr dirty="0"/>
              <a:t> </a:t>
            </a:r>
            <a:r>
              <a:rPr dirty="0" err="1"/>
              <a:t>곡식제물이기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38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is to take his wife to the priest. He must also take an offering</a:t>
            </a:r>
            <a:r>
              <a:rPr lang="en-US" altLang="ko-KR" dirty="0"/>
              <a:t> </a:t>
            </a:r>
            <a:r>
              <a:rPr dirty="0"/>
              <a:t>of a tenth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an ephah of barley flour on her behalf.</a:t>
            </a:r>
            <a:r>
              <a:rPr lang="en-US" altLang="ko-KR" dirty="0"/>
              <a:t> </a:t>
            </a:r>
            <a:r>
              <a:rPr dirty="0"/>
              <a:t>He must not pour oil on 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put incense on it,</a:t>
            </a:r>
            <a:r>
              <a:rPr lang="en-US" altLang="ko-KR" dirty="0"/>
              <a:t> </a:t>
            </a:r>
            <a:r>
              <a:rPr dirty="0"/>
              <a:t>because it is a grain offering for jealousy,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a </a:t>
            </a:r>
            <a:r>
              <a:rPr dirty="0"/>
              <a:t>reminder offering to draw attention to guilt.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제사장은 그 아내를 데려다가 여호와 앞에 세운다.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"`The priest shall bring her and have her stand before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질그릇에</a:t>
            </a:r>
            <a:r>
              <a:rPr dirty="0"/>
              <a:t> </a:t>
            </a:r>
            <a:r>
              <a:rPr dirty="0" err="1"/>
              <a:t>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성막</a:t>
            </a:r>
            <a:r>
              <a:rPr dirty="0"/>
              <a:t> </a:t>
            </a: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흙을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넣는다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94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shall take some holy water in a clay jar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some dust from the tabernacle floor into the water.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풀게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생각나게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곡식제물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질투의</a:t>
            </a:r>
            <a:r>
              <a:rPr dirty="0"/>
              <a:t> </a:t>
            </a:r>
            <a:r>
              <a:rPr dirty="0" err="1"/>
              <a:t>곡식제물을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5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priest has had the woman stand before the LORD,</a:t>
            </a:r>
            <a:r>
              <a:rPr lang="en-US" altLang="ko-KR" dirty="0"/>
              <a:t> </a:t>
            </a:r>
            <a:r>
              <a:rPr dirty="0"/>
              <a:t>he shall loosen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hair and place in her hands the reminder offering,</a:t>
            </a:r>
            <a:r>
              <a:rPr lang="en-US" altLang="ko-KR" dirty="0"/>
              <a:t> </a:t>
            </a:r>
            <a:r>
              <a:rPr lang="en-GB" dirty="0"/>
              <a:t>t</a:t>
            </a:r>
            <a:r>
              <a:rPr dirty="0"/>
              <a:t>he grain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jealousy,</a:t>
            </a:r>
            <a:r>
              <a:rPr lang="en-US" altLang="ko-KR" dirty="0"/>
              <a:t> </a:t>
            </a:r>
            <a:r>
              <a:rPr dirty="0"/>
              <a:t>while he himself holds the bitter water</a:t>
            </a:r>
            <a:r>
              <a:rPr lang="en-US" altLang="ko-KR" dirty="0"/>
              <a:t> </a:t>
            </a:r>
            <a:r>
              <a:rPr dirty="0"/>
              <a:t>that brings a curse.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871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시키면서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두고도</a:t>
            </a:r>
            <a:r>
              <a:rPr dirty="0"/>
              <a:t> </a:t>
            </a:r>
            <a:r>
              <a:rPr dirty="0" err="1"/>
              <a:t>부정을</a:t>
            </a:r>
            <a:r>
              <a:rPr dirty="0"/>
              <a:t> </a:t>
            </a:r>
            <a:r>
              <a:rPr dirty="0" err="1"/>
              <a:t>저질러서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잠을</a:t>
            </a:r>
            <a:r>
              <a:rPr dirty="0"/>
              <a:t> </a:t>
            </a:r>
            <a:r>
              <a:rPr dirty="0" err="1"/>
              <a:t>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08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priest shall put the woman under oath and say to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no other man has slept with you and you have not gone astray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become impure while married to your husband,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this bitter water that brings a curse not harm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7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명령해서</a:t>
            </a:r>
            <a:r>
              <a:rPr dirty="0"/>
              <a:t> </a:t>
            </a:r>
            <a:r>
              <a:rPr dirty="0" err="1"/>
              <a:t>나병</a:t>
            </a:r>
            <a:r>
              <a:rPr dirty="0"/>
              <a:t> </a:t>
            </a:r>
            <a:r>
              <a:rPr dirty="0" err="1"/>
              <a:t>환자나</a:t>
            </a:r>
            <a:r>
              <a:rPr dirty="0"/>
              <a:t> </a:t>
            </a:r>
            <a:r>
              <a:rPr dirty="0" err="1"/>
              <a:t>유출병이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시체로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부정하게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내보내게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8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"Command the Israelites to send away from the camp anyone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an infectious skin disease or a discharge of any kind,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who is ceremonially unclean because of a dead body.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30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두고도</a:t>
            </a:r>
            <a:r>
              <a:rPr dirty="0"/>
              <a:t> </a:t>
            </a:r>
            <a:r>
              <a:rPr dirty="0" err="1"/>
              <a:t>부정을</a:t>
            </a:r>
            <a:r>
              <a:rPr dirty="0"/>
              <a:t> </a:t>
            </a:r>
            <a:r>
              <a:rPr dirty="0" err="1"/>
              <a:t>저질러서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잠을</a:t>
            </a:r>
            <a:r>
              <a:rPr dirty="0"/>
              <a:t> </a:t>
            </a:r>
            <a:r>
              <a:rPr dirty="0" err="1"/>
              <a:t>자</a:t>
            </a:r>
            <a:r>
              <a:rPr lang="en-US" altLang="ko-KR"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더럽힌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66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have gone astray while married to your husband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have defiled yourself by sleeping with a man other than your husband" --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54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저주의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시켜야</a:t>
            </a:r>
            <a:r>
              <a:rPr dirty="0"/>
              <a:t> </a:t>
            </a:r>
            <a:r>
              <a:rPr dirty="0" err="1"/>
              <a:t>한다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허벅지가</a:t>
            </a:r>
            <a:r>
              <a:rPr dirty="0"/>
              <a:t> </a:t>
            </a:r>
            <a:r>
              <a:rPr dirty="0" err="1"/>
              <a:t>마르게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부어오르게</a:t>
            </a:r>
            <a:r>
              <a:rPr dirty="0"/>
              <a:t> </a:t>
            </a:r>
            <a:r>
              <a:rPr dirty="0" err="1"/>
              <a:t>하셔서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저주거리가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4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the priest is to put the woman under this curse of the oath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"may the LORD cause your people to curse and denounce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causes your thigh to waste away and your abdomen to swell.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8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가져오는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붓게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허벅지를</a:t>
            </a:r>
            <a:r>
              <a:rPr dirty="0"/>
              <a:t> </a:t>
            </a:r>
            <a:r>
              <a:rPr dirty="0" err="1"/>
              <a:t>마르게</a:t>
            </a:r>
            <a:r>
              <a:rPr dirty="0"/>
              <a:t> </a:t>
            </a:r>
            <a:r>
              <a:rPr dirty="0" err="1"/>
              <a:t>하리라</a:t>
            </a:r>
            <a:r>
              <a:rPr dirty="0"/>
              <a:t>.’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‘</a:t>
            </a:r>
            <a:r>
              <a:rPr dirty="0" err="1"/>
              <a:t>아멘</a:t>
            </a:r>
            <a:r>
              <a:rPr dirty="0"/>
              <a:t>, </a:t>
            </a:r>
            <a:r>
              <a:rPr dirty="0" err="1"/>
              <a:t>아멘’이라고</a:t>
            </a:r>
            <a:r>
              <a:rPr dirty="0"/>
              <a:t> </a:t>
            </a:r>
            <a:r>
              <a:rPr dirty="0" err="1"/>
              <a:t>말해야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8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this water that brings a curse enter your body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your abdomen swells and your thigh wastes away."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"`Then the woman is to say, "Amen. So be it."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제사장은 이 저주들을 두루마리에 쓴 다음에 그 쓴 물로 씻는다.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52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priest is to write these curses on a scroll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wash them off into the bitter water.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가져오는</a:t>
            </a:r>
            <a:r>
              <a:rPr dirty="0"/>
              <a:t> </a:t>
            </a: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쓰라린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일으키게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68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shall have the woman drink the bitter water that brings a curse,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water will enter her and cause bitter suffering.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여자에게서</a:t>
            </a:r>
            <a:r>
              <a:rPr dirty="0"/>
              <a:t> </a:t>
            </a:r>
            <a:r>
              <a:rPr dirty="0" err="1"/>
              <a:t>질투의</a:t>
            </a:r>
            <a:r>
              <a:rPr dirty="0"/>
              <a:t> </a:t>
            </a:r>
            <a:r>
              <a:rPr dirty="0" err="1"/>
              <a:t>곡식제물을</a:t>
            </a:r>
            <a:r>
              <a:rPr dirty="0"/>
              <a:t> </a:t>
            </a:r>
            <a:r>
              <a:rPr dirty="0" err="1"/>
              <a:t>받아서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흔들고</a:t>
            </a:r>
            <a:r>
              <a:rPr dirty="0"/>
              <a:t> </a:t>
            </a:r>
            <a:r>
              <a:rPr dirty="0" err="1"/>
              <a:t>제단으로</a:t>
            </a:r>
            <a:r>
              <a:rPr dirty="0"/>
              <a:t> </a:t>
            </a:r>
            <a:r>
              <a:rPr dirty="0" err="1"/>
              <a:t>가져간다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15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take from her hands the grain offering for jealousy,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wave it before the LORD and bring it to the altar.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곡식제물로부터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기억을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움큼을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태우고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7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then to take a handful of the grain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a</a:t>
            </a:r>
            <a:r>
              <a:rPr dirty="0"/>
              <a:t>s a memorial offering and burn it on the altar; after that,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have the woman drink the water.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했을</a:t>
            </a:r>
            <a:r>
              <a:rPr dirty="0"/>
              <a:t> </a:t>
            </a:r>
            <a:r>
              <a:rPr dirty="0" err="1"/>
              <a:t>때</a:t>
            </a:r>
            <a:r>
              <a:rPr lang="en-US" altLang="ko-KR"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남편을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배반하고</a:t>
            </a:r>
            <a:r>
              <a:rPr lang="en-US" altLang="ko-KR"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더럽혔다면</a:t>
            </a:r>
            <a:r>
              <a:rPr lang="en-US" altLang="ko-KR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가져오는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속에서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쓰라린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일으킬</a:t>
            </a:r>
            <a:r>
              <a:rPr dirty="0"/>
              <a:t> </a:t>
            </a:r>
            <a:r>
              <a:rPr dirty="0" err="1"/>
              <a:t>것이며</a:t>
            </a:r>
            <a:r>
              <a:rPr lang="en-US" altLang="ko-KR"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</a:t>
            </a:r>
            <a:r>
              <a:rPr dirty="0" err="1"/>
              <a:t>허벅지가</a:t>
            </a:r>
            <a:r>
              <a:rPr dirty="0"/>
              <a:t> </a:t>
            </a:r>
            <a:r>
              <a:rPr dirty="0" err="1"/>
              <a:t>마르게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저주거리가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57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she has defiled herself and been unfaithful to her husband,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when she is made to drink the water that brings a curse,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go into her and cause bitter suffering;</a:t>
            </a:r>
            <a:r>
              <a:rPr lang="en-US" altLang="ko-KR" dirty="0"/>
              <a:t> </a:t>
            </a:r>
            <a:r>
              <a:rPr dirty="0"/>
              <a:t>her abdomen will swell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thigh waste away,</a:t>
            </a:r>
            <a:r>
              <a:rPr lang="en-US" altLang="ko-KR" dirty="0"/>
              <a:t> </a:t>
            </a:r>
            <a:r>
              <a:rPr dirty="0"/>
              <a:t>and she will become accursed among her people.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더럽힌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정결하면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입지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가질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28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If, however, the woman has not defiled herself and is free from impurity,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will be cleared of guilt and will be able to have children.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질투에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법으로서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탈선해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배반하고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더럽혔을</a:t>
            </a:r>
            <a:r>
              <a:rPr dirty="0"/>
              <a:t> </a:t>
            </a:r>
            <a:r>
              <a:rPr dirty="0" err="1"/>
              <a:t>경우에</a:t>
            </a:r>
            <a:r>
              <a:rPr dirty="0"/>
              <a:t> </a:t>
            </a:r>
            <a:r>
              <a:rPr dirty="0" err="1"/>
              <a:t>적용된다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3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"`This, then, is the law of jealousy when a woman goes astray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defiles herself while married to her husband,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남자든</a:t>
            </a:r>
            <a:r>
              <a:rPr dirty="0"/>
              <a:t> </a:t>
            </a:r>
            <a:r>
              <a:rPr dirty="0" err="1"/>
              <a:t>여자든</a:t>
            </a:r>
            <a:r>
              <a:rPr dirty="0"/>
              <a:t> </a:t>
            </a:r>
            <a:r>
              <a:rPr dirty="0" err="1"/>
              <a:t>가리지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내보내라</a:t>
            </a:r>
            <a:r>
              <a:rPr dirty="0"/>
              <a:t>.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내보내라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22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Send away male and female alike; send them outside the camp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will not defile their camp, where I dwell among them."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남자가</a:t>
            </a:r>
            <a:r>
              <a:rPr dirty="0"/>
              <a:t> </a:t>
            </a:r>
            <a:r>
              <a:rPr dirty="0" err="1"/>
              <a:t>질투심이</a:t>
            </a:r>
            <a:r>
              <a:rPr dirty="0"/>
              <a:t> </a:t>
            </a:r>
            <a:r>
              <a:rPr dirty="0" err="1"/>
              <a:t>일어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의심할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적용된다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시행해야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34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when feelings of jealousy come over a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suspects his wife.</a:t>
            </a:r>
            <a:r>
              <a:rPr lang="en-US" altLang="ko-KR" dirty="0"/>
              <a:t> </a:t>
            </a:r>
            <a:r>
              <a:rPr dirty="0"/>
              <a:t>The priest is to have 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s</a:t>
            </a:r>
            <a:r>
              <a:rPr dirty="0" err="1"/>
              <a:t>tand</a:t>
            </a:r>
            <a:r>
              <a:rPr dirty="0"/>
              <a:t> before the LORD</a:t>
            </a:r>
            <a:r>
              <a:rPr lang="en-US" altLang="ko-KR" dirty="0"/>
              <a:t> </a:t>
            </a:r>
            <a:r>
              <a:rPr dirty="0"/>
              <a:t>and is to apply this entire law to her.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3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남편은</a:t>
            </a:r>
            <a:r>
              <a:rPr dirty="0"/>
              <a:t> </a:t>
            </a:r>
            <a:r>
              <a:rPr dirty="0" err="1"/>
              <a:t>죄로부터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치뤄야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4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husband will be innocent of any </a:t>
            </a:r>
            <a:r>
              <a:t>wrongdoing,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</a:t>
            </a:r>
            <a:r>
              <a:rPr dirty="0"/>
              <a:t>the woman will bear the consequences of her sin.'"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내보냈습니다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14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did this; they sent them outside the camp.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just as the LORD had instructed Moses.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4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남자든</a:t>
            </a:r>
            <a:r>
              <a:rPr dirty="0"/>
              <a:t> </a:t>
            </a:r>
            <a:r>
              <a:rPr dirty="0" err="1"/>
              <a:t>여자든</a:t>
            </a:r>
            <a:r>
              <a:rPr dirty="0"/>
              <a:t> </a:t>
            </a:r>
            <a:r>
              <a:rPr dirty="0" err="1"/>
              <a:t>누구에겐가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방식으로든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저질러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있으니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Israelites: `When a man or woman wrongs another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any way and so is unfaithful to the LORD, that person is guilty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13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고백해야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끼친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</a:t>
            </a:r>
            <a:r>
              <a:rPr dirty="0" err="1"/>
              <a:t>가치에</a:t>
            </a:r>
            <a:r>
              <a:rPr lang="en-US" altLang="ko-KR" dirty="0"/>
              <a:t> </a:t>
            </a:r>
            <a:r>
              <a:rPr dirty="0"/>
              <a:t>5분의 1을 </a:t>
            </a:r>
            <a:r>
              <a:rPr dirty="0" err="1"/>
              <a:t>더해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끼친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돌려주어야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6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must confess the sin he has committed.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make full restitution for his wrong,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add one fifth to it and give it all to the person he has wronged.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잘못에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보상을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친척이</a:t>
            </a:r>
            <a:r>
              <a:rPr dirty="0"/>
              <a:t> </a:t>
            </a:r>
            <a:r>
              <a:rPr dirty="0" err="1"/>
              <a:t>없다면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보상은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제사장에게</a:t>
            </a:r>
            <a:r>
              <a:rPr dirty="0"/>
              <a:t> </a:t>
            </a:r>
            <a:r>
              <a:rPr dirty="0" err="1"/>
              <a:t>속하게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속죄를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숫양을</a:t>
            </a:r>
            <a:r>
              <a:rPr dirty="0"/>
              <a:t> </a:t>
            </a:r>
            <a:r>
              <a:rPr dirty="0" err="1"/>
              <a:t>더해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제사장에게</a:t>
            </a:r>
            <a:r>
              <a:rPr dirty="0"/>
              <a:t> </a:t>
            </a:r>
            <a:r>
              <a:rPr dirty="0" err="1"/>
              <a:t>바치고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속죄할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31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that person has no close relative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whom</a:t>
            </a:r>
            <a:r>
              <a:rPr lang="en-US" altLang="ko-KR" dirty="0"/>
              <a:t> </a:t>
            </a:r>
            <a:r>
              <a:rPr dirty="0"/>
              <a:t>restitution</a:t>
            </a:r>
            <a:r>
              <a:rPr lang="en-US" altLang="ko-KR" dirty="0"/>
              <a:t> </a:t>
            </a:r>
            <a:r>
              <a:rPr dirty="0"/>
              <a:t>can be made</a:t>
            </a:r>
            <a:r>
              <a:rPr lang="en-US" altLang="ko-KR" dirty="0"/>
              <a:t> </a:t>
            </a:r>
            <a:r>
              <a:rPr dirty="0"/>
              <a:t>for the wrong,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restitution belongs to the LORD</a:t>
            </a:r>
            <a:r>
              <a:rPr lang="en-US" altLang="ko-KR" dirty="0"/>
              <a:t> </a:t>
            </a:r>
            <a:r>
              <a:rPr dirty="0"/>
              <a:t>and must be given to the priest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the ram with which atonement</a:t>
            </a:r>
            <a:r>
              <a:rPr lang="en-US" altLang="ko-KR" dirty="0"/>
              <a:t> </a:t>
            </a:r>
            <a:r>
              <a:rPr dirty="0"/>
              <a:t>is made for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이스라엘 백성들이 제사장에게 가져오는 모든 거룩한 예물들은 다 그의 것이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sacred contributions the Israelites bring to a priest will belong to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1737</Words>
  <Application>Microsoft Macintosh PowerPoint</Application>
  <PresentationFormat>와이드스크린</PresentationFormat>
  <Paragraphs>173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2022-09-03T07:20:39Z</dcterms:modified>
</cp:coreProperties>
</file>