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산비둘기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집비둘기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마리를</a:t>
            </a:r>
            <a:r>
              <a:rPr lang="en-US" altLang="ko-KR"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입구로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 the eighth day he must bring two doves</a:t>
            </a:r>
            <a:r>
              <a:rPr lang="en-US" altLang="ko-KR" dirty="0"/>
              <a:t> </a:t>
            </a:r>
            <a:r>
              <a:rPr dirty="0"/>
              <a:t>or two young pigeons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priest at the entrance to the Tent of Meeting.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,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올려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시체로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속죄를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offer one as a sin offering and the other</a:t>
            </a:r>
            <a:r>
              <a:rPr lang="en-US" altLang="ko-KR" dirty="0"/>
              <a:t> </a:t>
            </a:r>
            <a:r>
              <a:rPr dirty="0"/>
              <a:t>as a burnt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atonement for him</a:t>
            </a:r>
            <a:r>
              <a:rPr lang="en-US" altLang="ko-KR" dirty="0"/>
              <a:t> </a:t>
            </a:r>
            <a:r>
              <a:rPr dirty="0"/>
              <a:t>because he sinned by being</a:t>
            </a:r>
            <a:r>
              <a:rPr lang="en-US" altLang="ko-KR" dirty="0"/>
              <a:t> </a:t>
            </a:r>
            <a:r>
              <a:rPr dirty="0"/>
              <a:t>in the presence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dead body.</a:t>
            </a:r>
            <a:r>
              <a:rPr lang="en-US" altLang="ko-KR" dirty="0"/>
              <a:t> </a:t>
            </a:r>
            <a:r>
              <a:rPr dirty="0"/>
              <a:t>That same day he is to consecrate his head.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68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살겠다고</a:t>
            </a:r>
            <a:r>
              <a:rPr dirty="0"/>
              <a:t> </a:t>
            </a:r>
            <a:r>
              <a:rPr dirty="0" err="1"/>
              <a:t>헌신하는</a:t>
            </a:r>
            <a:r>
              <a:rPr dirty="0"/>
              <a:t> </a:t>
            </a:r>
            <a:r>
              <a:rPr dirty="0" err="1"/>
              <a:t>기간을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서원하고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속건제물로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살겠다는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서원을</a:t>
            </a:r>
            <a:r>
              <a:rPr dirty="0"/>
              <a:t> </a:t>
            </a:r>
            <a:r>
              <a:rPr dirty="0" err="1"/>
              <a:t>더럽혔기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지나간</a:t>
            </a:r>
            <a:r>
              <a:rPr dirty="0"/>
              <a:t> </a:t>
            </a:r>
            <a:r>
              <a:rPr dirty="0" err="1"/>
              <a:t>날들은</a:t>
            </a:r>
            <a:r>
              <a:rPr dirty="0"/>
              <a:t> </a:t>
            </a:r>
            <a:r>
              <a:rPr dirty="0" err="1"/>
              <a:t>무효가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20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dedicate himself to the LORD for the period of his separation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must bring a year-old male lamb as a guilt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previous days do not count, because he became defiled during his separation.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헌신한</a:t>
            </a:r>
            <a:r>
              <a:rPr dirty="0"/>
              <a:t>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끝났을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입구로</a:t>
            </a:r>
            <a:r>
              <a:rPr dirty="0"/>
              <a:t> </a:t>
            </a:r>
            <a:r>
              <a:rPr dirty="0" err="1"/>
              <a:t>데려간다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"`Now this is the law for the Nazirite when the period of his separation is over.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be brought to the entrance to the Tent of Meeting.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53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lang="en-US" altLang="ko-KR"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암양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마리는</a:t>
            </a:r>
            <a:r>
              <a:rPr lang="en-US" altLang="ko-KR" dirty="0"/>
              <a:t> </a:t>
            </a:r>
            <a:r>
              <a:rPr dirty="0" err="1"/>
              <a:t>화목제물로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1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he is to present his offerings to the LORD: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year-old male lamb without defect for a burnt offering,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year-old ewe lamb without defect for a sin offering,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ram without defect for a fellowship offering,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광주리와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덩어리들과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얇은</a:t>
            </a:r>
            <a:r>
              <a:rPr dirty="0"/>
              <a:t> </a:t>
            </a:r>
            <a:r>
              <a:rPr dirty="0" err="1"/>
              <a:t>빵들과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곡식제물들과</a:t>
            </a:r>
            <a:r>
              <a:rPr dirty="0"/>
              <a:t> </a:t>
            </a:r>
            <a:r>
              <a:rPr dirty="0" err="1"/>
              <a:t>전제물들을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their grain offerings and drink offerings,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basket of bread made without yeast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cakes made of fine flour mixed with oil, and wafers spread with oil.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제사장은 그것들을 여호와 앞으로 가져가 속죄제와 번제로 드린다.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4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priest is to present them before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the sin offering and the burnt offering.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광주리와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화목제물로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present the basket of unleavened bread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 to sacrifice</a:t>
            </a:r>
            <a:r>
              <a:rPr lang="en-US" altLang="ko-KR" dirty="0"/>
              <a:t> </a:t>
            </a:r>
            <a:r>
              <a:rPr dirty="0"/>
              <a:t>the ram as a fellowship offering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its grain offering and drink offering.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회막문에서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머리털을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머리털을</a:t>
            </a:r>
            <a:r>
              <a:rPr dirty="0"/>
              <a:t> </a:t>
            </a:r>
            <a:r>
              <a:rPr dirty="0" err="1"/>
              <a:t>화목제물</a:t>
            </a:r>
            <a:r>
              <a:rPr dirty="0"/>
              <a:t> </a:t>
            </a:r>
            <a:r>
              <a:rPr dirty="0" err="1"/>
              <a:t>밑의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넣는다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4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"`Then at the entrance to the Tent of Meeting,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Nazirite must shave off</a:t>
            </a:r>
            <a:r>
              <a:rPr lang="en-US" altLang="ko-KR" dirty="0"/>
              <a:t> </a:t>
            </a:r>
            <a:r>
              <a:rPr dirty="0"/>
              <a:t>the hair that he dedicated.</a:t>
            </a:r>
            <a:r>
              <a:rPr lang="en-US" altLang="ko-KR" dirty="0"/>
              <a:t> </a:t>
            </a:r>
            <a:r>
              <a:rPr dirty="0"/>
              <a:t>He is to take the hair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 in the fire that is under the sacrifice</a:t>
            </a:r>
            <a:r>
              <a:rPr lang="en-US" altLang="ko-KR" dirty="0"/>
              <a:t> </a:t>
            </a:r>
            <a:r>
              <a:rPr dirty="0"/>
              <a:t>of the fellowship offering.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머리털을</a:t>
            </a:r>
            <a:r>
              <a:rPr dirty="0"/>
              <a:t> </a:t>
            </a:r>
            <a:r>
              <a:rPr dirty="0" err="1"/>
              <a:t>민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제사장은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삶은</a:t>
            </a:r>
            <a:r>
              <a:rPr dirty="0"/>
              <a:t> </a:t>
            </a:r>
            <a:r>
              <a:rPr dirty="0" err="1"/>
              <a:t>숫양의</a:t>
            </a:r>
            <a:r>
              <a:rPr dirty="0"/>
              <a:t> </a:t>
            </a:r>
            <a:r>
              <a:rPr dirty="0" err="1"/>
              <a:t>어깨와</a:t>
            </a:r>
            <a:r>
              <a:rPr lang="en-US" altLang="ko-KR" dirty="0"/>
              <a:t> </a:t>
            </a:r>
            <a:r>
              <a:rPr dirty="0" err="1"/>
              <a:t>광주리</a:t>
            </a:r>
            <a:r>
              <a:rPr dirty="0"/>
              <a:t> </a:t>
            </a:r>
            <a:r>
              <a:rPr dirty="0" err="1"/>
              <a:t>속의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</a:t>
            </a:r>
            <a:r>
              <a:rPr dirty="0"/>
              <a:t> </a:t>
            </a:r>
            <a:r>
              <a:rPr dirty="0" err="1"/>
              <a:t>하나와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얇은</a:t>
            </a:r>
            <a:r>
              <a:rPr dirty="0"/>
              <a:t> </a:t>
            </a:r>
            <a:r>
              <a:rPr dirty="0" err="1"/>
              <a:t>빵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lang="en-US" altLang="ko-KR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"`After the Nazirite has shaved off the hair of his dedication,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place in his hands a boiled shoulder of the ram,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cake and a wafer from the basket, both made without yeast.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45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남자든</a:t>
            </a:r>
            <a:r>
              <a:rPr dirty="0"/>
              <a:t> </a:t>
            </a:r>
            <a:r>
              <a:rPr dirty="0" err="1"/>
              <a:t>여자든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서원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살겠다고</a:t>
            </a:r>
            <a:r>
              <a:rPr dirty="0"/>
              <a:t> </a:t>
            </a:r>
            <a:r>
              <a:rPr dirty="0" err="1"/>
              <a:t>서원을</a:t>
            </a:r>
            <a:r>
              <a:rPr dirty="0"/>
              <a:t>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8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`If a man or woman wants to make a special vow,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vow of separation to the LORD as a Nazirite,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요제로서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가슴과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넓적다리와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거룩하므로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몫이다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이후에야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마셔도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33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then wave them before the LORD as a wave offering;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holy and belong to the priest, together with the breast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waved and the thigh that was presented.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the Nazirite may drink wine.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75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헌신할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말고도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바치기로</a:t>
            </a:r>
            <a:r>
              <a:rPr dirty="0"/>
              <a:t> </a:t>
            </a:r>
            <a:r>
              <a:rPr dirty="0" err="1"/>
              <a:t>맹세했다면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맹세대로</a:t>
            </a:r>
            <a:r>
              <a:rPr dirty="0"/>
              <a:t> </a:t>
            </a:r>
            <a:r>
              <a:rPr dirty="0" err="1"/>
              <a:t>실행해야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4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the law of the Nazirite who vows his offering to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his separation, in addition to whatever else he can afford.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fulfill the vow he has made, according to the law of the Nazirite.'"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8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“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축복해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9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Aaron and his sons,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how you are to bless the Israelites. Say to them: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여호와께서 너를 축복하시고 너를 지키시기를 비노라.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 "The LORD bless you and keep you;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여호와께서 그 얼굴을 네게 비추시고 네게 은혜 베푸시기를 비노라.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make his face shine upon you and be gracious to you;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여호와께서 그 얼굴을 너를 향해 드시고 네게 평강을 주시기를 비노라.’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turn his face toward you and give you peace."'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축복하면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49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 they will put my name on the Israelites,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 will bless them."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포도주나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포도주나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술로</a:t>
            </a:r>
            <a:r>
              <a:rPr dirty="0"/>
              <a:t> </a:t>
            </a:r>
            <a:r>
              <a:rPr dirty="0" err="1"/>
              <a:t>만든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식초도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포도즙도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포도는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포도든</a:t>
            </a:r>
            <a:r>
              <a:rPr dirty="0"/>
              <a:t> </a:t>
            </a:r>
            <a:r>
              <a:rPr dirty="0" err="1"/>
              <a:t>건포도든</a:t>
            </a:r>
            <a:r>
              <a:rPr dirty="0"/>
              <a:t> </a:t>
            </a:r>
            <a:r>
              <a:rPr dirty="0" err="1"/>
              <a:t>먹어서는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abstain from wine and other fermented drink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must not drink vinegar made from wine or from other fermented drink.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drink grape juice or eat grapes or raisins.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기간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포도원에서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익지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포도든</a:t>
            </a:r>
            <a:r>
              <a:rPr dirty="0"/>
              <a:t>,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껍질이든</a:t>
            </a:r>
            <a:r>
              <a:rPr dirty="0"/>
              <a:t> </a:t>
            </a:r>
            <a:r>
              <a:rPr dirty="0" err="1"/>
              <a:t>간에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먹어서는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29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long as he is a Nazirite, he must not eat anything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comes from the grapevine, not even the seeds or skins.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6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헌신하기로</a:t>
            </a:r>
            <a:r>
              <a:rPr dirty="0"/>
              <a:t> </a:t>
            </a:r>
            <a:r>
              <a:rPr dirty="0" err="1"/>
              <a:t>서원한</a:t>
            </a:r>
            <a:r>
              <a:rPr dirty="0"/>
              <a:t> </a:t>
            </a:r>
            <a:r>
              <a:rPr dirty="0" err="1"/>
              <a:t>기간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면도칼을</a:t>
            </a:r>
            <a:r>
              <a:rPr dirty="0"/>
              <a:t> </a:t>
            </a:r>
            <a:r>
              <a:rPr dirty="0" err="1"/>
              <a:t>사용해서는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 err="1"/>
              <a:t>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살겠다고</a:t>
            </a:r>
            <a:r>
              <a:rPr dirty="0"/>
              <a:t> </a:t>
            </a:r>
            <a:r>
              <a:rPr dirty="0" err="1"/>
              <a:t>서원한</a:t>
            </a:r>
            <a:r>
              <a:rPr dirty="0"/>
              <a:t> </a:t>
            </a:r>
            <a:r>
              <a:rPr dirty="0" err="1"/>
              <a:t>기간을</a:t>
            </a:r>
            <a:r>
              <a:rPr dirty="0"/>
              <a:t> </a:t>
            </a:r>
            <a:r>
              <a:rPr dirty="0" err="1"/>
              <a:t>채우기까지는</a:t>
            </a:r>
            <a:r>
              <a:rPr dirty="0"/>
              <a:t> </a:t>
            </a:r>
            <a:r>
              <a:rPr dirty="0" err="1"/>
              <a:t>거룩해야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머리털이</a:t>
            </a:r>
            <a:r>
              <a:rPr dirty="0"/>
              <a:t> </a:t>
            </a:r>
            <a:r>
              <a:rPr dirty="0" err="1"/>
              <a:t>자라게</a:t>
            </a:r>
            <a:r>
              <a:rPr dirty="0"/>
              <a:t> </a:t>
            </a:r>
            <a:r>
              <a:rPr dirty="0" err="1"/>
              <a:t>놔두어야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4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"`During the entire period of his vow of separation no razor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be used on his head. He must be holy until the period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separation</a:t>
            </a:r>
            <a:r>
              <a:rPr lang="en-US" altLang="ko-KR" dirty="0"/>
              <a:t> </a:t>
            </a:r>
            <a:r>
              <a:rPr dirty="0"/>
              <a:t>to the LORD is over; he must let the hair of his head grow long.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 나실 사람으로 살겠다고 서원한 기간 동안 죽은 사람에게 다가가면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9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period of his separation to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go near a dead body.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부모나</a:t>
            </a:r>
            <a:r>
              <a:rPr dirty="0"/>
              <a:t> </a:t>
            </a:r>
            <a:r>
              <a:rPr dirty="0" err="1"/>
              <a:t>형제자매가</a:t>
            </a:r>
            <a:r>
              <a:rPr dirty="0"/>
              <a:t> </a:t>
            </a:r>
            <a:r>
              <a:rPr dirty="0" err="1"/>
              <a:t>죽더라도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부정해져서는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헌신한</a:t>
            </a:r>
            <a:r>
              <a:rPr dirty="0"/>
              <a:t> </a:t>
            </a:r>
            <a:r>
              <a:rPr dirty="0" err="1"/>
              <a:t>표가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7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his own father or mother or brother or sister dies,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make himself ceremonially unclean on account of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symbol of his separation to God is on his head.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헌신한 기간 내내 그는 여호와께 거룩한 사람이다.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Throughout the period of his separation he is consecrated to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곁에서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헌신의</a:t>
            </a:r>
            <a:r>
              <a:rPr dirty="0"/>
              <a:t> </a:t>
            </a:r>
            <a:r>
              <a:rPr dirty="0" err="1"/>
              <a:t>표로</a:t>
            </a:r>
            <a:r>
              <a:rPr dirty="0"/>
              <a:t> </a:t>
            </a:r>
            <a:r>
              <a:rPr dirty="0" err="1"/>
              <a:t>기른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머리털을</a:t>
            </a:r>
            <a:r>
              <a:rPr dirty="0"/>
              <a:t> </a:t>
            </a:r>
            <a:r>
              <a:rPr dirty="0" err="1"/>
              <a:t>더럽히면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정결케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밀어야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someone dies suddenly in his presence,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defiling the hair he has dedicated,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shave his head on the day of his cleansing -- the seventh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1483</Words>
  <Application>Microsoft Macintosh PowerPoint</Application>
  <PresentationFormat>와이드스크린</PresentationFormat>
  <Paragraphs>147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2022-09-03T07:32:05Z</dcterms:modified>
</cp:coreProperties>
</file>