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세우기를</a:t>
            </a:r>
            <a:r>
              <a:rPr dirty="0"/>
              <a:t> </a:t>
            </a:r>
            <a:r>
              <a:rPr dirty="0" err="1"/>
              <a:t>마쳤을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성막에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물품들과</a:t>
            </a:r>
            <a:r>
              <a:rPr dirty="0"/>
              <a:t> </a:t>
            </a:r>
            <a:r>
              <a:rPr dirty="0" err="1"/>
              <a:t>제단과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그것들에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finished setting up the tabernacle,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anointed it and consecrated it and all its furnishings.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anointed and consecrated the altar and all its utensils.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봉헌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7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altar was anointed, the leaders brought their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f</a:t>
            </a:r>
            <a:r>
              <a:rPr dirty="0"/>
              <a:t>or its dedication and presented them before the altar.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2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봉헌을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명씩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had said to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"Each day one leader is to bring his offering for the dedication of the altar."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첫 날 예물을 바친 사람은 유다 지파 암미나답의 아들 나손이었습니다.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6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brought his offering on the first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</a:t>
            </a:r>
            <a:r>
              <a:rPr dirty="0" err="1"/>
              <a:t>Nahshon</a:t>
            </a:r>
            <a:r>
              <a:rPr dirty="0"/>
              <a:t> son of </a:t>
            </a:r>
            <a:r>
              <a:rPr dirty="0" err="1"/>
              <a:t>Amminadab</a:t>
            </a:r>
            <a:r>
              <a:rPr dirty="0"/>
              <a:t> of the tribe of Judah.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lang="en-US" altLang="ko-KR" dirty="0"/>
              <a:t> </a:t>
            </a:r>
            <a:r>
              <a:rPr dirty="0"/>
              <a:t>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 a hundred and thirty shekels,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one silver sprinkling bowl weighing seventy shekels,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according to the sanctuary shekel,</a:t>
            </a:r>
            <a:r>
              <a:rPr lang="en-US" altLang="ko-KR" dirty="0"/>
              <a:t> </a:t>
            </a:r>
            <a:r>
              <a:rPr dirty="0"/>
              <a:t>each filled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fine flour mixed with oil as a grain offering;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암미나답의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나손의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</a:t>
            </a:r>
            <a:r>
              <a:rPr lang="en-US" altLang="ko-KR" dirty="0"/>
              <a:t> </a:t>
            </a:r>
            <a:r>
              <a:rPr dirty="0"/>
              <a:t>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Nahshon</a:t>
            </a:r>
            <a:r>
              <a:rPr dirty="0"/>
              <a:t> son of </a:t>
            </a:r>
            <a:r>
              <a:rPr dirty="0" err="1"/>
              <a:t>Amminadab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둘째 날에는 잇사갈 지파의 지도자인 수알의 아들 느다넬이 예물을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8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second day </a:t>
            </a:r>
            <a:r>
              <a:rPr dirty="0" err="1"/>
              <a:t>Nethanel</a:t>
            </a:r>
            <a:r>
              <a:rPr dirty="0"/>
              <a:t> son of </a:t>
            </a:r>
            <a:r>
              <a:rPr dirty="0" err="1"/>
              <a:t>Zuar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Issachar,</a:t>
            </a:r>
            <a:r>
              <a:rPr lang="en-US" altLang="ko-KR" dirty="0"/>
              <a:t> </a:t>
            </a:r>
            <a:r>
              <a:rPr dirty="0"/>
              <a:t>brought his offering.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lang="en-US" altLang="ko-KR" dirty="0"/>
              <a:t> </a:t>
            </a:r>
            <a:r>
              <a:rPr dirty="0"/>
              <a:t>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52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offering he brought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</a:t>
            </a:r>
            <a:r>
              <a:rPr lang="en-US" altLang="ko-KR" dirty="0"/>
              <a:t> </a:t>
            </a:r>
            <a:r>
              <a:rPr dirty="0"/>
              <a:t>and thirty shekels, and one silver sprinkling bowl</a:t>
            </a:r>
            <a:r>
              <a:rPr lang="en-US" altLang="ko-KR" dirty="0"/>
              <a:t> w</a:t>
            </a:r>
            <a:r>
              <a:rPr dirty="0"/>
              <a:t>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seventy shekels,</a:t>
            </a:r>
            <a:r>
              <a:rPr lang="en-US" altLang="ko-KR" dirty="0"/>
              <a:t> </a:t>
            </a:r>
            <a:r>
              <a:rPr dirty="0"/>
              <a:t>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</a:t>
            </a:r>
            <a:r>
              <a:rPr lang="en-US" altLang="ko-KR" dirty="0"/>
              <a:t> </a:t>
            </a:r>
            <a:r>
              <a:rPr dirty="0"/>
              <a:t>mixed with oil as a grain offering;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우두머리들이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가져왔는데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지도자들이자</a:t>
            </a:r>
            <a:r>
              <a:rPr dirty="0"/>
              <a:t> </a:t>
            </a:r>
            <a:r>
              <a:rPr dirty="0" err="1"/>
              <a:t>등록하는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감독들이었습니다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3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leaders of Israel, the heads of families</a:t>
            </a:r>
            <a:r>
              <a:rPr lang="en-US" altLang="ko-KR" dirty="0"/>
              <a:t> </a:t>
            </a:r>
            <a:r>
              <a:rPr dirty="0"/>
              <a:t>who were the tribal leaders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charge of those who were counted, made offerings.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수알의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느다넬의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</a:t>
            </a:r>
            <a:r>
              <a:rPr lang="en-US" altLang="ko-KR" dirty="0"/>
              <a:t> </a:t>
            </a:r>
            <a:r>
              <a:rPr dirty="0"/>
              <a:t>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Nethanel</a:t>
            </a:r>
            <a:r>
              <a:rPr dirty="0"/>
              <a:t> son of </a:t>
            </a:r>
            <a:r>
              <a:rPr dirty="0" err="1"/>
              <a:t>Zuar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셋째 날에 스불론 자손의 지도자인 헬론의 아들 엘리압이 예물을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8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day, Eliab son of </a:t>
            </a:r>
            <a:r>
              <a:rPr dirty="0" err="1"/>
              <a:t>Helon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Zebulun,</a:t>
            </a:r>
            <a:r>
              <a:rPr lang="en-US" altLang="ko-KR" dirty="0"/>
              <a:t> </a:t>
            </a:r>
            <a:r>
              <a:rPr dirty="0"/>
              <a:t>brought his offering.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52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</a:t>
            </a:r>
            <a:r>
              <a:rPr lang="en-US" altLang="ko-KR" dirty="0"/>
              <a:t>, </a:t>
            </a:r>
            <a:r>
              <a:rPr dirty="0"/>
              <a:t>and one silver sprinkling bowl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dirty="0"/>
              <a:t>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seventy shekels,</a:t>
            </a:r>
            <a:r>
              <a:rPr lang="en-US" altLang="ko-KR" dirty="0"/>
              <a:t> </a:t>
            </a:r>
            <a:r>
              <a:rPr dirty="0"/>
              <a:t>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헬론의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엘리압의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Eliab son of </a:t>
            </a:r>
            <a:r>
              <a:rPr dirty="0" err="1"/>
              <a:t>Helon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대의</a:t>
            </a:r>
            <a:r>
              <a:rPr dirty="0"/>
              <a:t> </a:t>
            </a:r>
            <a:r>
              <a:rPr dirty="0" err="1"/>
              <a:t>수레와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12마리를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사람당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마리씩</a:t>
            </a:r>
            <a:r>
              <a:rPr dirty="0"/>
              <a:t>, </a:t>
            </a:r>
            <a:r>
              <a:rPr dirty="0" err="1"/>
              <a:t>지도자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사람당</a:t>
            </a:r>
            <a:r>
              <a:rPr dirty="0"/>
              <a:t> </a:t>
            </a:r>
            <a:r>
              <a:rPr dirty="0" err="1"/>
              <a:t>수레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대씩이었습니다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13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as their gifts before the LORD six covered carts and twelve oxen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an ox from each leader and a cart from every two.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they presented before the tabernacle.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넷째 날에는 르우벤 자손의 지도자인 스데울의 아들 엘리술이 예물을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fourth day </a:t>
            </a:r>
            <a:r>
              <a:rPr dirty="0" err="1"/>
              <a:t>Elizur</a:t>
            </a:r>
            <a:r>
              <a:rPr dirty="0"/>
              <a:t> son of </a:t>
            </a:r>
            <a:r>
              <a:rPr dirty="0" err="1"/>
              <a:t>Shedeur</a:t>
            </a:r>
            <a:r>
              <a:rPr dirty="0"/>
              <a:t>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leader of the people of Reuben, brought his offering.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0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w</a:t>
            </a:r>
            <a:r>
              <a:rPr dirty="0"/>
              <a:t>eighing</a:t>
            </a:r>
            <a:r>
              <a:rPr lang="ko-KR" altLang="en-US" dirty="0"/>
              <a:t> </a:t>
            </a:r>
            <a:r>
              <a:rPr dirty="0"/>
              <a:t>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스데울의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엘리술의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Elizur</a:t>
            </a:r>
            <a:r>
              <a:rPr dirty="0"/>
              <a:t> son of </a:t>
            </a:r>
            <a:r>
              <a:rPr dirty="0" err="1"/>
              <a:t>Shedeur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수리삿대의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슬루미엘이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5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fifth day </a:t>
            </a:r>
            <a:r>
              <a:rPr dirty="0" err="1"/>
              <a:t>Shelumiel</a:t>
            </a:r>
            <a:r>
              <a:rPr dirty="0"/>
              <a:t> son of </a:t>
            </a:r>
            <a:r>
              <a:rPr dirty="0" err="1"/>
              <a:t>Zurishaddai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Simeon, brought his offering.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수리삿대의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슬루미엘의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Shelumiel</a:t>
            </a:r>
            <a:r>
              <a:rPr dirty="0"/>
              <a:t> son of </a:t>
            </a:r>
            <a:r>
              <a:rPr dirty="0" err="1"/>
              <a:t>Zurishaddai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여섯째 날에는 갓 자손의 지도자인 드우엘의 아들 엘리아삽이 예물을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3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sixth day </a:t>
            </a:r>
            <a:r>
              <a:rPr dirty="0" err="1"/>
              <a:t>Eliasaph</a:t>
            </a:r>
            <a:r>
              <a:rPr dirty="0"/>
              <a:t> son of Deuel,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Gad, brought his offering.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드우엘의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엘리아삽의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Eliasaph</a:t>
            </a:r>
            <a:r>
              <a:rPr dirty="0"/>
              <a:t> son of Deuel.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암미훗의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엘리사마가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7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</a:t>
            </a:r>
            <a:r>
              <a:rPr dirty="0" err="1"/>
              <a:t>Elishama</a:t>
            </a:r>
            <a:r>
              <a:rPr dirty="0"/>
              <a:t> son of </a:t>
            </a:r>
            <a:r>
              <a:rPr dirty="0" err="1"/>
              <a:t>Ammihud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Ephraim, brought his offering.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임무에</a:t>
            </a:r>
            <a:r>
              <a:rPr dirty="0"/>
              <a:t> </a:t>
            </a:r>
            <a:r>
              <a:rPr dirty="0" err="1"/>
              <a:t>맞추어서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9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"Accept these from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may be used</a:t>
            </a:r>
            <a:r>
              <a:rPr lang="en-US" altLang="ko-KR" dirty="0"/>
              <a:t> </a:t>
            </a:r>
            <a:r>
              <a:rPr dirty="0"/>
              <a:t>in the work at the Tent of Meeting.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them to the Levites</a:t>
            </a:r>
            <a:r>
              <a:rPr lang="en-US" altLang="ko-KR" dirty="0"/>
              <a:t> </a:t>
            </a:r>
            <a:r>
              <a:rPr dirty="0"/>
              <a:t>as each man's work requires."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암미훗의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엘리사마의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Elishama</a:t>
            </a:r>
            <a:r>
              <a:rPr dirty="0"/>
              <a:t> son of </a:t>
            </a:r>
            <a:r>
              <a:rPr dirty="0" err="1"/>
              <a:t>Ammihud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여덟째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브다술의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가말리엘이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8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eighth day Gamaliel son of </a:t>
            </a:r>
            <a:r>
              <a:rPr dirty="0" err="1"/>
              <a:t>Pedahzur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Manasseh, brought his offering.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브다술의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가말리엘의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Gamaliel son of </a:t>
            </a:r>
            <a:r>
              <a:rPr dirty="0" err="1"/>
              <a:t>Pedahzur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그래서 모세는 그 수레들과 소들을 받아 레위 사람들에게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took the carts and oxen and gave them to the Levites.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 err="1"/>
              <a:t>아홉째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기드오니의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아비단이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4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ninth day </a:t>
            </a:r>
            <a:r>
              <a:rPr dirty="0" err="1"/>
              <a:t>Abidan</a:t>
            </a:r>
            <a:r>
              <a:rPr dirty="0"/>
              <a:t> son of </a:t>
            </a:r>
            <a:r>
              <a:rPr dirty="0" err="1"/>
              <a:t>Gideoni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Benjamin, brought his offering.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기드오니의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아비단의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Abidan</a:t>
            </a:r>
            <a:r>
              <a:rPr dirty="0"/>
              <a:t> son of </a:t>
            </a:r>
            <a:r>
              <a:rPr dirty="0" err="1"/>
              <a:t>Gideoni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66</a:t>
            </a:r>
            <a:br>
              <a:rPr dirty="0"/>
            </a:br>
            <a:r>
              <a:rPr dirty="0" err="1"/>
              <a:t>열째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암미삿대의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아히에셀이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tenth day </a:t>
            </a:r>
            <a:r>
              <a:rPr dirty="0" err="1"/>
              <a:t>Ahiezer</a:t>
            </a:r>
            <a:r>
              <a:rPr dirty="0"/>
              <a:t> son of </a:t>
            </a:r>
            <a:r>
              <a:rPr dirty="0" err="1"/>
              <a:t>Ammishaddai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Dan, brought his offering.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67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그는 게르손 족속에게 그 필요에 따라 수레 두 대와 소 네 마리를 주었고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gave two carts and four oxen to the Gershonites, as their work required,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70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암미삿대의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아히에셀의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Ahiezer</a:t>
            </a:r>
            <a:r>
              <a:rPr dirty="0"/>
              <a:t> son of </a:t>
            </a:r>
            <a:r>
              <a:rPr dirty="0" err="1"/>
              <a:t>Ammishaddai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72</a:t>
            </a:r>
            <a:br>
              <a:rPr dirty="0"/>
            </a:br>
            <a:r>
              <a:rPr dirty="0" err="1"/>
              <a:t>열한째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아셀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오그란의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바기엘이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eleventh day </a:t>
            </a:r>
            <a:r>
              <a:rPr dirty="0" err="1"/>
              <a:t>Pagiel</a:t>
            </a:r>
            <a:r>
              <a:rPr dirty="0"/>
              <a:t> son of </a:t>
            </a:r>
            <a:r>
              <a:rPr dirty="0" err="1"/>
              <a:t>Ocran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Asher, brought his offering.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74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75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76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77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오그란의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바기엘의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 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Pagiel</a:t>
            </a:r>
            <a:r>
              <a:rPr dirty="0"/>
              <a:t> son of </a:t>
            </a:r>
            <a:r>
              <a:rPr dirty="0" err="1"/>
              <a:t>Ocran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78</a:t>
            </a:r>
            <a:br>
              <a:rPr dirty="0"/>
            </a:br>
            <a:r>
              <a:rPr dirty="0" err="1"/>
              <a:t>열두째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아히라가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6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twelfth day </a:t>
            </a:r>
            <a:r>
              <a:rPr dirty="0" err="1"/>
              <a:t>Ahira</a:t>
            </a:r>
            <a:r>
              <a:rPr dirty="0"/>
              <a:t> son of </a:t>
            </a:r>
            <a:r>
              <a:rPr dirty="0" err="1"/>
              <a:t>Enan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Naphtali, brought his offering.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79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은접시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70세겔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은대야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개에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것과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offering was one silver plate weighing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and thirty shekels, and one silver sprinkling bowl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weighing seventy shekels, both according to the sanctuary shekel,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filled with fine flour mixed with oil as a grain offering;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자손에게도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필요에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수레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대와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임무는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이다말의</a:t>
            </a:r>
            <a:r>
              <a:rPr dirty="0"/>
              <a:t> </a:t>
            </a:r>
            <a:r>
              <a:rPr dirty="0" err="1"/>
              <a:t>지시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1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gave four carts and eight oxen to the </a:t>
            </a:r>
            <a:r>
              <a:rPr dirty="0" err="1"/>
              <a:t>Merarites</a:t>
            </a:r>
            <a:r>
              <a:rPr dirty="0"/>
              <a:t>, as their work required.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all under the direction of </a:t>
            </a:r>
            <a:r>
              <a:rPr dirty="0" err="1"/>
              <a:t>Ithamar</a:t>
            </a:r>
            <a:r>
              <a:rPr dirty="0"/>
              <a:t> son of Aaron, the priest.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80</a:t>
            </a:r>
            <a:br/>
            <a:r>
              <a:t>10세겔 나가는 금대접 한 개에 향품을 가득 담은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gold dish weighing ten shekels, filled with incense;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81</a:t>
            </a:r>
            <a:br/>
            <a:r>
              <a:t>번제물로 쓸 새끼 소 한 마리, 숫양 한 마리, 1년 된 새끼 숫양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young bull, one ram and one male lamb a year old, for a burnt offering;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82</a:t>
            </a:r>
            <a:br/>
            <a:r>
              <a:t>속죄제물로 쓸 숫염소 한 마리와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male goat for a sin offering;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8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83</a:t>
            </a:r>
            <a:br>
              <a:rPr dirty="0"/>
            </a:br>
            <a:r>
              <a:rPr dirty="0" err="1"/>
              <a:t>화목제의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에난의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아히라의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oxen, five rams, five male goats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male lambs a year old,</a:t>
            </a:r>
            <a:r>
              <a:rPr lang="ko-KR" altLang="en-US" dirty="0"/>
              <a:t> </a:t>
            </a:r>
            <a:r>
              <a:rPr dirty="0"/>
              <a:t>to be sacrificed as a fellowship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offering of </a:t>
            </a:r>
            <a:r>
              <a:rPr dirty="0" err="1"/>
              <a:t>Ahira</a:t>
            </a:r>
            <a:r>
              <a:rPr dirty="0"/>
              <a:t> son of </a:t>
            </a:r>
            <a:r>
              <a:rPr dirty="0" err="1"/>
              <a:t>Enan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84</a:t>
            </a:r>
            <a:br>
              <a:rPr dirty="0"/>
            </a:b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예물은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은접시가</a:t>
            </a:r>
            <a:r>
              <a:rPr dirty="0"/>
              <a:t> 12개, </a:t>
            </a:r>
            <a:r>
              <a:rPr dirty="0" err="1"/>
              <a:t>은대야가</a:t>
            </a:r>
            <a:r>
              <a:rPr dirty="0"/>
              <a:t> 12개, </a:t>
            </a:r>
            <a:r>
              <a:rPr dirty="0" err="1"/>
              <a:t>금대접이</a:t>
            </a:r>
            <a:r>
              <a:rPr dirty="0"/>
              <a:t> 12개였습니다.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1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offerings of the Israelite leaders for the dedication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altar when it was anointed: twelve silver plates,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twelve silver sprinkling bowls and twelve gold dishes.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85</a:t>
            </a:r>
            <a:br>
              <a:rPr dirty="0"/>
            </a:br>
            <a:r>
              <a:rPr dirty="0" err="1"/>
              <a:t>은접시들이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130세겔씩 </a:t>
            </a:r>
            <a:r>
              <a:rPr dirty="0" err="1"/>
              <a:t>나가며</a:t>
            </a:r>
            <a:r>
              <a:rPr dirty="0"/>
              <a:t> </a:t>
            </a:r>
            <a:r>
              <a:rPr dirty="0" err="1"/>
              <a:t>대야들은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70세겔씩 </a:t>
            </a:r>
            <a:r>
              <a:rPr dirty="0" err="1"/>
              <a:t>나가서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세겔로</a:t>
            </a:r>
            <a:r>
              <a:rPr dirty="0"/>
              <a:t> </a:t>
            </a:r>
            <a:r>
              <a:rPr dirty="0" err="1"/>
              <a:t>재면</a:t>
            </a:r>
            <a:r>
              <a:rPr dirty="0"/>
              <a:t> </a:t>
            </a:r>
            <a:r>
              <a:rPr dirty="0" err="1"/>
              <a:t>은의</a:t>
            </a:r>
            <a:r>
              <a:rPr dirty="0"/>
              <a:t> </a:t>
            </a:r>
            <a:r>
              <a:rPr dirty="0" err="1"/>
              <a:t>무게는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2,400세겔이었습니다.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00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silver plate weighed a hundred and thirty shekels,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each sprinkling bowl seventy shekels.</a:t>
            </a:r>
            <a:r>
              <a:rPr lang="ko-KR" altLang="en-US" dirty="0"/>
              <a:t> </a:t>
            </a:r>
            <a:r>
              <a:rPr dirty="0"/>
              <a:t>Altogether, the silver dishes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weighed two thousand four hundred shekels, according to the sanctuary shekel.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1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86</a:t>
            </a:r>
            <a:br>
              <a:rPr dirty="0"/>
            </a:br>
            <a:r>
              <a:rPr dirty="0" err="1"/>
              <a:t>향품이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금접시들은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세겔로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10세겔씩 </a:t>
            </a:r>
            <a:r>
              <a:rPr dirty="0" err="1"/>
              <a:t>나갔으니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금접시들의</a:t>
            </a:r>
            <a:r>
              <a:rPr dirty="0"/>
              <a:t> </a:t>
            </a:r>
            <a:r>
              <a:rPr dirty="0" err="1"/>
              <a:t>무게는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120세겔이었습니다.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1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twelve gold dishes filled with incense weighed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ten shekels each,</a:t>
            </a:r>
            <a:r>
              <a:rPr lang="ko-KR" altLang="en-US" dirty="0"/>
              <a:t> </a:t>
            </a:r>
            <a:r>
              <a:rPr dirty="0"/>
              <a:t>according to the sanctuary shekel.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Altogether, the gold dishes</a:t>
            </a:r>
            <a:r>
              <a:rPr lang="ko-KR" altLang="en-US" dirty="0"/>
              <a:t> </a:t>
            </a:r>
            <a:r>
              <a:rPr dirty="0"/>
              <a:t>weighed a hundred and twenty shekels.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87</a:t>
            </a:r>
            <a:br>
              <a:rPr dirty="0"/>
            </a:b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</a:t>
            </a:r>
            <a:r>
              <a:rPr dirty="0" err="1"/>
              <a:t>수송아지가</a:t>
            </a:r>
            <a:r>
              <a:rPr dirty="0"/>
              <a:t> 12마리,</a:t>
            </a:r>
            <a:r>
              <a:rPr lang="ko-KR" altLang="en-US" dirty="0"/>
              <a:t> </a:t>
            </a:r>
            <a:r>
              <a:rPr dirty="0" err="1"/>
              <a:t>숫양이</a:t>
            </a:r>
            <a:r>
              <a:rPr dirty="0"/>
              <a:t> 12마리,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숫양이</a:t>
            </a:r>
            <a:r>
              <a:rPr dirty="0"/>
              <a:t> 12마리였으며 </a:t>
            </a:r>
            <a:r>
              <a:rPr dirty="0" err="1"/>
              <a:t>곡식제물도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쓰인</a:t>
            </a:r>
            <a:r>
              <a:rPr dirty="0"/>
              <a:t> </a:t>
            </a:r>
            <a:r>
              <a:rPr dirty="0" err="1"/>
              <a:t>숫염소가</a:t>
            </a:r>
            <a:r>
              <a:rPr dirty="0"/>
              <a:t> 12마리였습니다.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5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total number of animals for the burnt offering</a:t>
            </a:r>
            <a:r>
              <a:rPr lang="ko-KR" altLang="en-US" dirty="0"/>
              <a:t> </a:t>
            </a:r>
            <a:r>
              <a:rPr dirty="0"/>
              <a:t>came</a:t>
            </a:r>
            <a:r>
              <a:rPr lang="ko-KR" altLang="en-US" dirty="0"/>
              <a:t> </a:t>
            </a:r>
            <a:r>
              <a:rPr dirty="0"/>
              <a:t>to twelve young bulls,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twelve rams and twelve male lambs a year old,</a:t>
            </a:r>
            <a:r>
              <a:rPr lang="ko-KR" altLang="en-US" dirty="0"/>
              <a:t> </a:t>
            </a:r>
            <a:r>
              <a:rPr dirty="0"/>
              <a:t>together with their grain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Twelve male goats were used</a:t>
            </a:r>
            <a:r>
              <a:rPr lang="ko-KR" altLang="en-US" dirty="0"/>
              <a:t> </a:t>
            </a:r>
            <a:r>
              <a:rPr dirty="0"/>
              <a:t>for the sin offering.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88</a:t>
            </a:r>
            <a:br>
              <a:rPr dirty="0"/>
            </a:br>
            <a:r>
              <a:rPr dirty="0" err="1"/>
              <a:t>화목제물로</a:t>
            </a:r>
            <a:r>
              <a:rPr dirty="0"/>
              <a:t> </a:t>
            </a:r>
            <a:r>
              <a:rPr dirty="0" err="1"/>
              <a:t>쓰인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</a:t>
            </a:r>
            <a:r>
              <a:rPr dirty="0" err="1"/>
              <a:t>수소가</a:t>
            </a:r>
            <a:r>
              <a:rPr dirty="0"/>
              <a:t> 24마리, </a:t>
            </a:r>
            <a:r>
              <a:rPr dirty="0" err="1"/>
              <a:t>숫양이</a:t>
            </a:r>
            <a:r>
              <a:rPr dirty="0"/>
              <a:t> 60마리,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숫염소가</a:t>
            </a:r>
            <a:r>
              <a:rPr dirty="0"/>
              <a:t> 60마리,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숫양이</a:t>
            </a:r>
            <a:r>
              <a:rPr dirty="0"/>
              <a:t> 60마리였습니다.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부어진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드려진</a:t>
            </a:r>
            <a:r>
              <a:rPr dirty="0"/>
              <a:t> </a:t>
            </a:r>
            <a:r>
              <a:rPr dirty="0" err="1"/>
              <a:t>예물이었습니다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1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total number of animals for the sacrifice of the fellowship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c</a:t>
            </a:r>
            <a:r>
              <a:rPr dirty="0" err="1"/>
              <a:t>ame</a:t>
            </a:r>
            <a:r>
              <a:rPr dirty="0"/>
              <a:t> to twenty-four oxen, sixty rams, sixty male goats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sixty male lambs a year old. These were the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dedication of the altar after it was anointed.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회막으로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말씀드리려고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증거궤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속죄소로부터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사이로부터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24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entered the Tent of Meeting to speak with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heard the voice speaking to him from between the two cherubim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the atonement cover on the ark of the Testimony. And he spoke with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자손에게는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임무가</a:t>
            </a:r>
            <a:r>
              <a:rPr dirty="0"/>
              <a:t> </a:t>
            </a:r>
            <a:r>
              <a:rPr dirty="0" err="1"/>
              <a:t>어깨로</a:t>
            </a:r>
            <a:r>
              <a:rPr dirty="0"/>
              <a:t> </a:t>
            </a:r>
            <a:r>
              <a:rPr dirty="0" err="1"/>
              <a:t>운반하는</a:t>
            </a:r>
            <a:r>
              <a:rPr dirty="0"/>
              <a:t> </a:t>
            </a:r>
            <a:r>
              <a:rPr dirty="0" err="1"/>
              <a:t>일이었기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0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did not give any to the Kohathites,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to carry on their shoulders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holy things,</a:t>
            </a:r>
            <a:r>
              <a:rPr lang="ko-KR" altLang="en-US" dirty="0"/>
              <a:t> </a:t>
            </a:r>
            <a:r>
              <a:rPr dirty="0"/>
              <a:t>for which they were responsible.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4323</Words>
  <Application>Microsoft Macintosh PowerPoint</Application>
  <PresentationFormat>와이드스크린</PresentationFormat>
  <Paragraphs>440</Paragraphs>
  <Slides>89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134</cp:revision>
  <dcterms:created xsi:type="dcterms:W3CDTF">2019-02-17T10:11:46Z</dcterms:created>
  <dcterms:modified xsi:type="dcterms:W3CDTF">2022-09-06T04:16:49Z</dcterms:modified>
</cp:coreProperties>
</file>