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다음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안수하게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1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bring the Levites before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Israelites are to lay their hands on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바쳐라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is to present the Levites before the LORD as a wave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Israelites,</a:t>
            </a:r>
            <a:r>
              <a:rPr lang="ko-KR" altLang="en-US" dirty="0"/>
              <a:t> </a:t>
            </a:r>
            <a:r>
              <a:rPr dirty="0"/>
              <a:t>so that they may be ready to do the work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5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r>
              <a:rPr lang="en-US" altLang="ko-KR" dirty="0"/>
              <a:t>2</a:t>
            </a:r>
            <a:br>
              <a:rPr lang="ko-KR" altLang="en-US" dirty="0"/>
            </a:br>
            <a:r>
              <a:rPr lang="ko-KR" altLang="en-US" dirty="0" err="1"/>
              <a:t>레위</a:t>
            </a:r>
            <a:r>
              <a:rPr lang="ko-KR" altLang="en-US" dirty="0"/>
              <a:t> 사람들은 수송아지들의 머리에 안수한 후에 한 마리는 </a:t>
            </a:r>
            <a:r>
              <a:rPr lang="ko-KR" altLang="en-US" dirty="0" err="1"/>
              <a:t>속죄제물로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다른 한 마리는 </a:t>
            </a:r>
            <a:r>
              <a:rPr lang="ko-KR" altLang="en-US" dirty="0" err="1"/>
              <a:t>번제물로</a:t>
            </a:r>
            <a:r>
              <a:rPr lang="ko-KR" altLang="en-US" dirty="0"/>
              <a:t> 여호와께 드려 </a:t>
            </a:r>
            <a:r>
              <a:rPr lang="ko-KR" altLang="en-US" dirty="0" err="1"/>
              <a:t>레위</a:t>
            </a:r>
            <a:r>
              <a:rPr lang="ko-KR" altLang="en-US" dirty="0"/>
              <a:t> 사람들을 속죄하여라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the Levites lay their hands on the heads of the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use the one for a sin offering to the LORD and the other for a burnt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atonement for the Levites.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레위 사람들을 아론과 그 아들들 앞에 서게 하고 그들을 여호와께 요제로 드려라.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5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 Levites stand in front of Aaron and his sons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present them as a wave offering to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자손들에게서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세우면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you are to set the Levites apart from the other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will be mine.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바치도록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you have purified the Levites and presented them as a wave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come to do their work at the Tent of Meeting.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드려진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the Israelites who are to be given wholly to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taken them as my own in place of the firstborn,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male offspring from every Israelite woman.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짐승이든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firstborn male in Israel, whether man or animal, is mine.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struck down all the firstborn in Egypt, I set them apart for myself.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그렇게 해서 내가 이스라엘 자손 가운데 모든 맏아들을 대신해 레위 사람들을 취했다.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 have taken the Levites in place of all the firstborn sons in Israel.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lang="ko-KR" altLang="en-US"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주어</a:t>
            </a:r>
            <a:r>
              <a:rPr lang="ko-KR" altLang="en-US"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봉사하게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속죄하게</a:t>
            </a:r>
            <a:r>
              <a:rPr dirty="0"/>
              <a:t> </a:t>
            </a:r>
            <a:r>
              <a:rPr dirty="0" err="1"/>
              <a:t>했으니</a:t>
            </a:r>
            <a:r>
              <a:rPr lang="ko-KR" altLang="en-US"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lang="ko-KR" altLang="en-US" dirty="0"/>
              <a:t> </a:t>
            </a:r>
            <a:r>
              <a:rPr dirty="0" err="1"/>
              <a:t>미치지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Israelites, I have given the Levites as gifts to Aaron and his sons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o do the work at the Tent of Meeting on behalf of the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make atonement for them so that no plague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strike the Israelites</a:t>
            </a:r>
            <a:r>
              <a:rPr lang="ko-KR" altLang="en-US" dirty="0"/>
              <a:t> </a:t>
            </a:r>
            <a:r>
              <a:rPr dirty="0"/>
              <a:t>when they go near the sanctuary."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등잔이</a:t>
            </a:r>
            <a:r>
              <a:rPr dirty="0"/>
              <a:t> </a:t>
            </a: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앞쪽을</a:t>
            </a:r>
            <a:r>
              <a:rPr dirty="0"/>
              <a:t> </a:t>
            </a:r>
            <a:r>
              <a:rPr dirty="0" err="1"/>
              <a:t>비추게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5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Aaron and say to him,</a:t>
            </a:r>
            <a:r>
              <a:rPr lang="ko-KR" altLang="en-US" dirty="0"/>
              <a:t> </a:t>
            </a:r>
            <a:r>
              <a:rPr dirty="0"/>
              <a:t>`When you set up the seven lamps,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light the area in front of the lampstand.'"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Moses, Aaron and the whole Israelite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with the Levites</a:t>
            </a:r>
            <a:r>
              <a:rPr lang="ko-KR" altLang="en-US" dirty="0"/>
              <a:t> </a:t>
            </a:r>
            <a:r>
              <a:rPr dirty="0"/>
              <a:t>just as the LORD commanded Moses.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드렸으며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purified themselves and washed their clothes.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Aaron presented them as a wave offering before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atonement for them to purify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아래서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1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the Levites came to do their work at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supervision of Aaron and his sons.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with the Levites just as the LORD commanded Moses.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0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규정은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남자들은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참여하러</a:t>
            </a:r>
            <a:r>
              <a:rPr dirty="0"/>
              <a:t> </a:t>
            </a:r>
            <a:r>
              <a:rPr dirty="0" err="1"/>
              <a:t>나와야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6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applies to the Levites:</a:t>
            </a:r>
            <a:r>
              <a:rPr lang="ko-KR" altLang="en-US" dirty="0"/>
              <a:t> </a:t>
            </a:r>
            <a:r>
              <a:rPr dirty="0"/>
              <a:t>Men twenty-five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come to take part in the work at the Tent of Meeting,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그러나 50세가 되면 그들은 그 섬기는 일을 그만두고 더 이상 일하지 않아도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39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at the age of fifty, they must retire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regular service</a:t>
            </a:r>
            <a:r>
              <a:rPr lang="ko-KR" altLang="en-US" dirty="0"/>
              <a:t> </a:t>
            </a:r>
            <a:r>
              <a:rPr dirty="0"/>
              <a:t>and work no longer.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임무를</a:t>
            </a:r>
            <a:r>
              <a:rPr dirty="0"/>
              <a:t> </a:t>
            </a:r>
            <a:r>
              <a:rPr dirty="0" err="1"/>
              <a:t>수행하고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동료들을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있으나</a:t>
            </a:r>
            <a:r>
              <a:rPr lang="ko-KR" altLang="en-US"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임무에</a:t>
            </a:r>
            <a:r>
              <a:rPr dirty="0"/>
              <a:t> </a:t>
            </a:r>
            <a:r>
              <a:rPr dirty="0" err="1"/>
              <a:t>대해서</a:t>
            </a:r>
            <a:r>
              <a:rPr lang="ko-KR" altLang="en-US"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23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assist their brothers in performing their duties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Tent of Meeting,</a:t>
            </a:r>
            <a:r>
              <a:rPr lang="ko-KR" altLang="en-US" dirty="0"/>
              <a:t> </a:t>
            </a:r>
            <a:r>
              <a:rPr dirty="0"/>
              <a:t>but they themselves must not do the work.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This, then, is how you are to assign the responsibilities of the Levites."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켤</a:t>
            </a:r>
            <a:r>
              <a:rPr dirty="0"/>
              <a:t> </a:t>
            </a:r>
            <a:r>
              <a:rPr dirty="0" err="1"/>
              <a:t>때</a:t>
            </a:r>
            <a:r>
              <a:rPr lang="ko-KR" altLang="en-US" dirty="0"/>
              <a:t> </a:t>
            </a: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앞쪽을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비추도록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did so; he set up the lamps</a:t>
            </a:r>
            <a:r>
              <a:rPr lang="ko-KR" altLang="en-US" dirty="0"/>
              <a:t> </a:t>
            </a:r>
            <a:r>
              <a:rPr dirty="0"/>
              <a:t>so that they faced forward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lampstand,</a:t>
            </a:r>
            <a:r>
              <a:rPr lang="ko-KR" altLang="en-US" dirty="0"/>
              <a:t> </a:t>
            </a:r>
            <a:r>
              <a:rPr dirty="0"/>
              <a:t>just as the LORD commanded Moses.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받침대는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두드려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밑받침부터</a:t>
            </a:r>
            <a:r>
              <a:rPr dirty="0"/>
              <a:t> </a:t>
            </a:r>
            <a:r>
              <a:rPr dirty="0" err="1"/>
              <a:t>꽃</a:t>
            </a:r>
            <a:r>
              <a:rPr dirty="0"/>
              <a:t> </a:t>
            </a:r>
            <a:r>
              <a:rPr dirty="0" err="1"/>
              <a:t>모양까지</a:t>
            </a:r>
            <a:r>
              <a:rPr dirty="0"/>
              <a:t> </a:t>
            </a:r>
            <a:r>
              <a:rPr dirty="0" err="1"/>
              <a:t>두드려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모양대로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the lampstand was made: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made of hammered gold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/>
              <a:t>from its base to its blossoms.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lampstand was made exactly like the pattern the LORD had shown Moses.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“이스라엘 자손 가운데 레위 사람들을 데려다가 정결하게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Levites from among the other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them ceremonially clean.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방법은</a:t>
            </a:r>
            <a:r>
              <a:rPr dirty="0"/>
              <a:t> </a:t>
            </a:r>
            <a:r>
              <a:rPr dirty="0" err="1"/>
              <a:t>속죄의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뿌리고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온몸의</a:t>
            </a:r>
            <a:r>
              <a:rPr dirty="0"/>
              <a:t> </a:t>
            </a:r>
            <a:r>
              <a:rPr dirty="0" err="1"/>
              <a:t>털을</a:t>
            </a:r>
            <a:r>
              <a:rPr dirty="0"/>
              <a:t> </a:t>
            </a:r>
            <a:r>
              <a:rPr dirty="0" err="1"/>
              <a:t>면도칼로</a:t>
            </a:r>
            <a:r>
              <a:rPr dirty="0"/>
              <a:t> </a:t>
            </a:r>
            <a:r>
              <a:rPr dirty="0" err="1"/>
              <a:t>밀고</a:t>
            </a:r>
            <a:r>
              <a:rPr lang="ko-KR" altLang="en-US"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purify them, do this: Sprinkle the water of cleansing on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have them shave their whole bodies and wash their clothes,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purify themselves.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준비하여라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5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them take a young bull with its grain offering 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are to take a second young bull for a sin offering.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모이게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7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the Levites to the front of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assemble the whole Israelite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1327</Words>
  <Application>Microsoft Macintosh PowerPoint</Application>
  <PresentationFormat>와이드스크린</PresentationFormat>
  <Paragraphs>134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2022-09-06T04:25:44Z</dcterms:modified>
</cp:coreProperties>
</file>