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717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지</a:t>
            </a:r>
            <a:r>
              <a:rPr dirty="0"/>
              <a:t> 2년째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첫째</a:t>
            </a:r>
            <a:r>
              <a:rPr dirty="0"/>
              <a:t> </a:t>
            </a:r>
            <a:r>
              <a:rPr dirty="0" err="1"/>
              <a:t>달에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45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spoke to Moses in the Desert of Sinai in the first month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second year after they came out of Egypt. He said,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너희나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누구든</a:t>
            </a:r>
            <a:r>
              <a:rPr dirty="0"/>
              <a:t> </a:t>
            </a:r>
            <a:r>
              <a:rPr dirty="0" err="1"/>
              <a:t>시체로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부정해지거나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여행을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할지라도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유월절을</a:t>
            </a:r>
            <a:r>
              <a:rPr dirty="0"/>
              <a:t> </a:t>
            </a:r>
            <a:r>
              <a:rPr dirty="0" err="1"/>
              <a:t>지키라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81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"Tell the Israelites: `When any of you or your descendants are unclean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a dead body or are away on a journey,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may still celebrate the LORD's Passover.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76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달</a:t>
            </a:r>
            <a:r>
              <a:rPr dirty="0"/>
              <a:t> 14일 </a:t>
            </a:r>
            <a:r>
              <a:rPr dirty="0" err="1"/>
              <a:t>해질</a:t>
            </a:r>
            <a:r>
              <a:rPr dirty="0"/>
              <a:t> </a:t>
            </a:r>
            <a:r>
              <a:rPr dirty="0" err="1"/>
              <a:t>무렵에</a:t>
            </a:r>
            <a:r>
              <a:rPr dirty="0"/>
              <a:t> </a:t>
            </a:r>
            <a:r>
              <a:rPr dirty="0" err="1"/>
              <a:t>그날을</a:t>
            </a:r>
            <a:r>
              <a:rPr dirty="0"/>
              <a:t> </a:t>
            </a:r>
            <a:r>
              <a:rPr dirty="0" err="1"/>
              <a:t>지키면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누룩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빵과</a:t>
            </a:r>
            <a:r>
              <a:rPr dirty="0"/>
              <a:t> </a:t>
            </a:r>
            <a:r>
              <a:rPr dirty="0" err="1"/>
              <a:t>쓴</a:t>
            </a:r>
            <a:r>
              <a:rPr dirty="0"/>
              <a:t> </a:t>
            </a:r>
            <a:r>
              <a:rPr dirty="0" err="1"/>
              <a:t>나물과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양고기를</a:t>
            </a:r>
            <a:r>
              <a:rPr dirty="0"/>
              <a:t> </a:t>
            </a:r>
            <a:r>
              <a:rPr dirty="0" err="1"/>
              <a:t>먹도록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367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to celebrate it on the fourteenth day of the second month at twilight.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to eat the lamb, together with unleavened bread and bitter herbs.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아침까지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남겨서는</a:t>
            </a:r>
            <a:r>
              <a:rPr dirty="0"/>
              <a:t> </a:t>
            </a:r>
            <a:r>
              <a:rPr dirty="0" err="1"/>
              <a:t>안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뼈를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꺾어서는</a:t>
            </a:r>
            <a:r>
              <a:rPr dirty="0"/>
              <a:t> </a:t>
            </a:r>
            <a:r>
              <a:rPr dirty="0" err="1"/>
              <a:t>안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규례를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유월절을</a:t>
            </a:r>
            <a:r>
              <a:rPr dirty="0"/>
              <a:t> </a:t>
            </a:r>
            <a:r>
              <a:rPr dirty="0" err="1"/>
              <a:t>지키라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84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must not leave any of it till morning or break any of its bones.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celebrate the Passover, they must follow all the regulations.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부정하지도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여행을</a:t>
            </a:r>
            <a:r>
              <a:rPr dirty="0"/>
              <a:t> </a:t>
            </a:r>
            <a:r>
              <a:rPr dirty="0" err="1"/>
              <a:t>떠나지도</a:t>
            </a:r>
            <a:r>
              <a:rPr dirty="0"/>
              <a:t> </a:t>
            </a:r>
            <a:r>
              <a:rPr dirty="0" err="1"/>
              <a:t>않았는데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유월절을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r>
              <a:rPr lang="ko-KR" altLang="en-US"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끊어질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예물을</a:t>
            </a:r>
            <a:r>
              <a:rPr lang="ko-KR" altLang="en-US" dirty="0"/>
              <a:t> </a:t>
            </a:r>
            <a:r>
              <a:rPr dirty="0" err="1"/>
              <a:t>정한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바치지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짊어져야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33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a man who is ceremonially clean and not on a journey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fails</a:t>
            </a:r>
            <a:r>
              <a:rPr lang="ko-KR" altLang="en-US" dirty="0"/>
              <a:t> </a:t>
            </a:r>
            <a:r>
              <a:rPr dirty="0"/>
              <a:t>to celebrate the Passover, that person must be cut off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his people because he did not present the LORD's offering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appointed time. That man will bear the consequences of his sin.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982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유월절을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r>
              <a:rPr dirty="0" err="1"/>
              <a:t>싶어</a:t>
            </a:r>
            <a:r>
              <a:rPr dirty="0"/>
              <a:t> </a:t>
            </a:r>
            <a:r>
              <a:rPr dirty="0" err="1"/>
              <a:t>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규례와</a:t>
            </a:r>
            <a:r>
              <a:rPr dirty="0"/>
              <a:t> </a:t>
            </a:r>
            <a:r>
              <a:rPr dirty="0" err="1"/>
              <a:t>율례를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내국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규례는</a:t>
            </a:r>
            <a:r>
              <a:rPr dirty="0"/>
              <a:t> </a:t>
            </a:r>
            <a:r>
              <a:rPr dirty="0" err="1"/>
              <a:t>동일하다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60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"`An alien living among you who wants to celebrate the LORD's Passover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must do so in accordance with its rules and regulations.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must have the same regulations for the alien and the native-born.'"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성막을</a:t>
            </a:r>
            <a:r>
              <a:rPr dirty="0"/>
              <a:t> </a:t>
            </a:r>
            <a:r>
              <a:rPr dirty="0" err="1"/>
              <a:t>세우던</a:t>
            </a:r>
            <a:r>
              <a:rPr dirty="0"/>
              <a:t> </a:t>
            </a:r>
            <a:r>
              <a:rPr dirty="0" err="1"/>
              <a:t>날</a:t>
            </a:r>
            <a:r>
              <a:rPr dirty="0"/>
              <a:t> </a:t>
            </a: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성막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회막을</a:t>
            </a:r>
            <a:r>
              <a:rPr dirty="0"/>
              <a:t> </a:t>
            </a:r>
            <a:r>
              <a:rPr dirty="0" err="1"/>
              <a:t>덮었습니다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저녁부터</a:t>
            </a:r>
            <a:r>
              <a:rPr dirty="0"/>
              <a:t> </a:t>
            </a:r>
            <a:r>
              <a:rPr dirty="0" err="1"/>
              <a:t>아침까지</a:t>
            </a:r>
            <a:r>
              <a:rPr dirty="0"/>
              <a:t> </a:t>
            </a: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불의</a:t>
            </a:r>
            <a:r>
              <a:rPr dirty="0"/>
              <a:t> </a:t>
            </a:r>
            <a:r>
              <a:rPr dirty="0" err="1"/>
              <a:t>모습으로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81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day the tabernacle,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Tent of the Testimony,</a:t>
            </a:r>
            <a:r>
              <a:rPr lang="ko-KR" altLang="en-US" dirty="0"/>
              <a:t> </a:t>
            </a:r>
            <a:r>
              <a:rPr dirty="0"/>
              <a:t>was set up,</a:t>
            </a:r>
            <a:r>
              <a:rPr lang="ko-KR" altLang="en-US" dirty="0"/>
              <a:t> </a:t>
            </a:r>
            <a:r>
              <a:rPr dirty="0"/>
              <a:t>the cloud covered it.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evening till morning the cloud above the tabernacle looked like fire.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성막을</a:t>
            </a:r>
            <a:r>
              <a:rPr dirty="0"/>
              <a:t> </a:t>
            </a:r>
            <a:r>
              <a:rPr dirty="0" err="1"/>
              <a:t>덮고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밤이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r>
              <a:rPr dirty="0" err="1"/>
              <a:t>불처럼</a:t>
            </a:r>
            <a:r>
              <a:rPr dirty="0"/>
              <a:t> </a:t>
            </a:r>
            <a:r>
              <a:rPr dirty="0" err="1"/>
              <a:t>보였습니다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414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how it continued to be;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cloud covered it, and at night it looked like fire.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떠오를</a:t>
            </a:r>
            <a:r>
              <a:rPr dirty="0"/>
              <a:t> </a:t>
            </a:r>
            <a:r>
              <a:rPr dirty="0" err="1"/>
              <a:t>때면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떠났습니다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머무르면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36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Whenever the cloud lifted from above the Tent, the Israelites set out;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wherever the cloud settled, the Israelites encamped.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자손이</a:t>
            </a:r>
            <a:r>
              <a:rPr lang="ko-KR" altLang="en-US"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떠나고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</a:t>
            </a:r>
            <a:r>
              <a:rPr lang="ko-KR" altLang="en-US"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머물렀습니다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50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LORD's command the Israelites set out,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at his command they encamped.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long as the cloud stayed over the tabernacle, they remained in camp.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오랫동안</a:t>
            </a:r>
            <a:r>
              <a:rPr dirty="0"/>
              <a:t> </a:t>
            </a:r>
            <a:r>
              <a:rPr dirty="0" err="1"/>
              <a:t>머무를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지시에</a:t>
            </a:r>
            <a:r>
              <a:rPr dirty="0"/>
              <a:t> </a:t>
            </a:r>
            <a:r>
              <a:rPr dirty="0" err="1"/>
              <a:t>순종해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06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cloud remained over the tabernacle a long time,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obeyed the LORD's order and did not set out.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“이스라엘 자손이 정해진 때에 유월절을 지키게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"Have the Israelites celebrate the Passover at the appointed time.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때로는</a:t>
            </a:r>
            <a:r>
              <a:rPr dirty="0"/>
              <a:t> </a:t>
            </a: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며칠만</a:t>
            </a:r>
            <a:r>
              <a:rPr dirty="0"/>
              <a:t> </a:t>
            </a:r>
            <a:r>
              <a:rPr dirty="0" err="1"/>
              <a:t>머물</a:t>
            </a:r>
            <a:r>
              <a:rPr dirty="0"/>
              <a:t> </a:t>
            </a:r>
            <a:r>
              <a:rPr dirty="0" err="1"/>
              <a:t>때도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떠났습니다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40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Sometimes the cloud was over the tabernacle only a few days;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LORD's command they would encamp,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at his command they would set out.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때로는</a:t>
            </a:r>
            <a:r>
              <a:rPr dirty="0"/>
              <a:t> </a:t>
            </a: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저녁부터</a:t>
            </a:r>
            <a:r>
              <a:rPr dirty="0"/>
              <a:t> </a:t>
            </a:r>
            <a:r>
              <a:rPr dirty="0" err="1"/>
              <a:t>아침까지만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때도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떠오르면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떠났습니다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낮이든</a:t>
            </a:r>
            <a:r>
              <a:rPr dirty="0"/>
              <a:t> </a:t>
            </a:r>
            <a:r>
              <a:rPr dirty="0" err="1"/>
              <a:t>밤이든</a:t>
            </a:r>
            <a:r>
              <a:rPr dirty="0"/>
              <a:t> </a:t>
            </a: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움직이면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떠났습니다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51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Sometimes the cloud stayed only from evening till morning,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it lifted in the morning, they set out.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Whether by day or by night, whenever the cloud lifted, they set out.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이틀이고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달이고</a:t>
            </a:r>
            <a:r>
              <a:rPr dirty="0"/>
              <a:t> 1년이고 </a:t>
            </a: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머무르면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진에</a:t>
            </a:r>
            <a:r>
              <a:rPr dirty="0"/>
              <a:t> </a:t>
            </a:r>
            <a:r>
              <a:rPr dirty="0" err="1"/>
              <a:t>머무르고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그러다</a:t>
            </a:r>
            <a:r>
              <a:rPr dirty="0"/>
              <a:t> </a:t>
            </a: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떠오르면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떠났습니다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72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Whether the cloud stayed over the tabernacle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two days or a month or a year,</a:t>
            </a:r>
            <a:r>
              <a:rPr lang="ko-KR" altLang="en-US" dirty="0"/>
              <a:t> </a:t>
            </a:r>
            <a:r>
              <a:rPr dirty="0"/>
              <a:t>the Israelites would remain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camp and not set out;</a:t>
            </a:r>
            <a:r>
              <a:rPr lang="ko-KR" altLang="en-US" dirty="0"/>
              <a:t> </a:t>
            </a:r>
            <a:r>
              <a:rPr dirty="0"/>
              <a:t>but when it lifted, they would set out.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떠났습니다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명령에</a:t>
            </a:r>
            <a:r>
              <a:rPr dirty="0"/>
              <a:t> </a:t>
            </a:r>
            <a:r>
              <a:rPr dirty="0" err="1"/>
              <a:t>순종했습니다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7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LORD's command they encamped,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at the LORD's command</a:t>
            </a:r>
            <a:r>
              <a:rPr lang="ko-KR" altLang="en-US" dirty="0"/>
              <a:t> </a:t>
            </a:r>
            <a:r>
              <a:rPr dirty="0"/>
              <a:t>they set out.</a:t>
            </a:r>
            <a:r>
              <a:rPr lang="ko-KR" altLang="en-US" dirty="0"/>
              <a:t> </a:t>
            </a:r>
            <a:r>
              <a:rPr dirty="0"/>
              <a:t>They obeyed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LORD's order,</a:t>
            </a:r>
            <a:r>
              <a:rPr lang="ko-KR" altLang="en-US" dirty="0"/>
              <a:t> </a:t>
            </a:r>
            <a:r>
              <a:rPr dirty="0"/>
              <a:t>in accordance with</a:t>
            </a:r>
            <a:r>
              <a:rPr lang="ko-KR" altLang="en-US" dirty="0"/>
              <a:t> </a:t>
            </a:r>
            <a:r>
              <a:rPr dirty="0"/>
              <a:t>his command through Moses.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108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달</a:t>
            </a:r>
            <a:r>
              <a:rPr dirty="0"/>
              <a:t> 14일 </a:t>
            </a:r>
            <a:r>
              <a:rPr dirty="0" err="1"/>
              <a:t>해질</a:t>
            </a:r>
            <a:r>
              <a:rPr dirty="0"/>
              <a:t> </a:t>
            </a:r>
            <a:r>
              <a:rPr dirty="0" err="1"/>
              <a:t>무렵</a:t>
            </a:r>
            <a:r>
              <a:rPr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지켜라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규례와</a:t>
            </a:r>
            <a:r>
              <a:rPr dirty="0"/>
              <a:t> </a:t>
            </a:r>
            <a:r>
              <a:rPr dirty="0" err="1"/>
              <a:t>율례를</a:t>
            </a:r>
            <a:r>
              <a:rPr dirty="0"/>
              <a:t> </a:t>
            </a:r>
            <a:r>
              <a:rPr dirty="0" err="1"/>
              <a:t>따라서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지켜야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63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Celebrate it at the appointed time,</a:t>
            </a:r>
            <a:r>
              <a:rPr lang="ko-KR" altLang="en-US" dirty="0"/>
              <a:t> </a:t>
            </a:r>
            <a:r>
              <a:rPr dirty="0"/>
              <a:t>at twilight on the fourteenth day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this month, in accordance with all its rules and regulations."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모세가 이스라엘 백성들에게 유월절을 지키라고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Moses told the Israelites to celebrate the Passover,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36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그달</a:t>
            </a:r>
            <a:r>
              <a:rPr dirty="0"/>
              <a:t> 14일 </a:t>
            </a:r>
            <a:r>
              <a:rPr dirty="0" err="1"/>
              <a:t>해질</a:t>
            </a:r>
            <a:r>
              <a:rPr dirty="0"/>
              <a:t> </a:t>
            </a:r>
            <a:r>
              <a:rPr dirty="0" err="1"/>
              <a:t>무렵에</a:t>
            </a:r>
            <a:r>
              <a:rPr dirty="0"/>
              <a:t> </a:t>
            </a:r>
            <a:r>
              <a:rPr dirty="0" err="1"/>
              <a:t>처음으로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유월절을</a:t>
            </a:r>
            <a:r>
              <a:rPr dirty="0"/>
              <a:t> </a:t>
            </a:r>
            <a:r>
              <a:rPr dirty="0" err="1"/>
              <a:t>지켰습니다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명하신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행했습니다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13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did so in the Desert of Sinai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twilight</a:t>
            </a:r>
            <a:r>
              <a:rPr lang="ko-KR" altLang="en-US" dirty="0"/>
              <a:t> </a:t>
            </a:r>
            <a:r>
              <a:rPr dirty="0"/>
              <a:t>on the fourteenth day</a:t>
            </a:r>
            <a:r>
              <a:rPr lang="ko-KR" altLang="en-US" dirty="0"/>
              <a:t> </a:t>
            </a:r>
            <a:r>
              <a:rPr dirty="0"/>
              <a:t>of the first month.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did everything just as the LORD commanded Moses.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시체로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부정해져서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유월절을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아론에게로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0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some of them could not celebrate the Passover on that day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were ceremonially unclean on account of a dead body.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came to Moses and Aaron that same day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337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시체로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부정해졌습니다</a:t>
            </a:r>
            <a:r>
              <a:rPr dirty="0"/>
              <a:t>. </a:t>
            </a: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자손들과</a:t>
            </a:r>
            <a:r>
              <a:rPr dirty="0"/>
              <a:t> </a:t>
            </a:r>
            <a:r>
              <a:rPr dirty="0" err="1"/>
              <a:t>함께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드리지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하시면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90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 to Moses, "We have become unclean because of a dead body,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why should we be kept from presenting the LORD's offering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other Israelites at the appointed time?"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775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명령하시는지</a:t>
            </a:r>
            <a:r>
              <a:rPr dirty="0"/>
              <a:t> </a:t>
            </a:r>
            <a:r>
              <a:rPr dirty="0" err="1"/>
              <a:t>알아볼</a:t>
            </a:r>
            <a:r>
              <a:rPr dirty="0"/>
              <a:t> </a:t>
            </a:r>
            <a:r>
              <a:rPr dirty="0" err="1"/>
              <a:t>테니</a:t>
            </a:r>
            <a:r>
              <a:rPr dirty="0"/>
              <a:t> </a:t>
            </a:r>
            <a:r>
              <a:rPr dirty="0" err="1"/>
              <a:t>기다려라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037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answered them, "Wait until I find out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the LORD commands</a:t>
            </a:r>
            <a:r>
              <a:rPr lang="ko-KR" altLang="en-US" dirty="0"/>
              <a:t> </a:t>
            </a:r>
            <a:r>
              <a:rPr dirty="0"/>
              <a:t>concerning you."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LORD said to Moses,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1256</Words>
  <Application>Microsoft Macintosh PowerPoint</Application>
  <PresentationFormat>와이드스크린</PresentationFormat>
  <Paragraphs>130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2022-09-06T04:37:35Z</dcterms:modified>
</cp:coreProperties>
</file>