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“그때 여호와께서 내게 말씀하셨다. ‘처음에 준 것과 같은 돌판 두 개를 다듬어 가지고 산으로 올라와 내게 와라. 나무 상자도 만들어라.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 LORD said to me, "Chisel out two stone tablets like the first ones and come up to me on the mountain. Also make a wooden chest.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처음과 같이 40일 밤낮을 산에 머물러 있을 때 여호와께서는 그때도 내 말에 귀를 기울여 주셨다. 너희를 멸망시키는 것은 그분의 뜻이 아니었다.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had stayed on the mountain forty days and nights, as I did the first time, and the LORD listened to me at this time also. It was not his will to destroy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말씀하셨다. ‘가라 저 백성들이 가는 길을 인도해 그들이 내가 그 조상들에게 맹세해 그들에게 주겠다고 한 그 땅에 들어가 차지하도록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the LORD said to me, "and lead the people on their way, so that they may enter and possess the land that I swore to their fathers to give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“이스라엘아, 지금 너희 하나님 여호와께서 너희에게 요구하시는 것이 무엇이냐? 오직 너희 하나님 여호와를 경외하고 그분의 모든 길로 걸어가며 그분을 사랑하고 너희 하나님 여호와를 온 마음과 온 영혼으로 섬기며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O Israel, what does the LORD your God ask of you but to fear the LORD your God, to walk in all his ways, to love him, to serve the LORD your God with all your heart and with all your soul,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오늘 너희가 잘되라고 주는 여호와의 명령과 규례를 지키는 것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observe the LORD's commands and decrees that I am giving you today for your own good?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보라. 하늘과 하늘에서 가장 높은 하늘도, 땅과 그 안의 모든 것도 너희 하나님 여호와께 속해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LORD your God belong the heavens, even the highest heavens, the earth and everything in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오직 여호와께서 지금처럼 다른 모든 민족들 가운데 너희를 선택하신 것은 너희 조상들을 기뻐하고 사랑하셨기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 LORD set his affection on your forefathers and loved them, and he chose you, their descendants, above all the nations, as it is today.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너희 마음에 할례를 행하고 더 이상은 목이 곧은 사람들이 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Circumcise your hearts, therefore, and do not be stiff-necked any longer.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 하나님 여호와는 신의 신이시며 주의 주시며 위대한 하나님이시며 강력하고 두려운 하나님이시다. 그분은 사람을 겉모양으로 보지 않으시고 뇌물을 받지 않으시는 분이다.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is God of gods and Lord of lords, the great God, mighty and awesome, who shows no partiality and accepts no bribes.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그분은 고아와 과부의 사정을 변호하시고 이방 사람들에게 먹을 것과 입을 것을 주시며 사랑하시는 분이다.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defends the cause of the fatherless and the widow, and loves the alien, giving him food and clothing.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그러니 너희는 이방 사람들을 사랑해야 한다. 이는 너희 자신도 이집트에서 이방 사람들이었기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are to love those who are aliens, for you yourselves were aliens in Egypt.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처음에 준 돌판들, 네가 깨뜨린 두 돌판에 있던 말들을 내가 그 돌판에 쓸 것이니 너는 그것들을 그 나무 상자에 넣도록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write on the tablets the words that were on the first tablets, which you broke. Then you are to put them in the chest."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 하나님 여호와를 경외하고 섬기라. 그분을 단단히 붙들고 그분의 이름으로 맹세하라.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Fear the LORD your God and serve him. Hold fast to him and take your oaths in his name.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그분은 너희 찬양이시다. 그분은 너희가 너희 두 눈으로 똑똑히 보았던 그 크고 놀라운 기적들을 너희를 위해 일으키신 너희 하나님이시다.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your praise; he is your God, who performed for you those great and awesome wonders you saw with your own eyes.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이집트로 내려간 너희 조상들은 모두 70명이었지만 이제 너희 하나님 여호와께서는 너희를 하늘의 별과 같이 많게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forefathers who went down into Egypt were seventy in all, and now the LORD your God has made you as numerous as the stars in the sky.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그리하여 내가 싯딤 나무로 궤를 만들었고 처음에 주신 것과 같이 돌판 두 개를 다듬어 만들어 손에 들고 산으로 올라갔다.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made the ark out of acacia wood and chiseled out two stone tablets like the first ones, and I went up on the mountain with the two tablets in my hands.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총회의 날에 산에서 불 가운데 너희에게 선포하신 십계명을 처음 기록한 대로 돌판에 쓰셨으며 여호와께서 그것들을 내게 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wrote on these tablets what he had written before, the Ten Commandments he had proclaimed to you on the mountain, out of the fire, on the day of the assembly. And the LORD gave them to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후 나는 산에서 다시 내려와 여호와께서 내게 명령하신 대로 내가 만든 궤에 그 두 돌판을 넣었고 그 두 돌판이 지금까지 거기에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came back down the mountain and put the tablets in the ark I had made, as the LORD commanded me, and they are there now.</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백성들은 브에롯 브네야아간에서 나와 모세라로 갔는데 거기서 아론이 죽어 땅에 묻혔고 그의 뒤를 이어 그의 아들 엘르아살이 제사장이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traveled from the wells of the Jaakanites to Moserah. There Aaron died and was buried, and Eleazar his son succeeded him as priest.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거기서 그들은 굿고다로 갔다가 욧바다, 곧 물이 있는 땅으로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they traveled to Gudgodah and on to Jotbathah, a land with streams of water.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그때 여호와께서 레위 지파를 따로 세워 여호와의 언약궤를 메고 여호와 앞에 서서 섬기게 하며 그분의 이름으로 축복하게 하신 것이 지금까지 이르렀습니다.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 LORD set apart the tribe of Levi to carry the ark of the covenant of the LORD, to stand before the LORD to minister and to pronounce blessings in his name, as they still do today.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레위 사람들이 자기 형제들 가운데 몫이나 기업이 없는 것입니다. 여러분의 하나님 여호와께서 그들에게 말씀하신 대로 여호와가 그들의 기업이신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the Levites have no share or inheritance among their brothers; the LORD is their inheritance, as the LORD your God told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