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“너희는 너희 하나님 여호와의 자손이니 죽은 사람을 위해 너희 몸을 상하게 하거나 눈썹 사이 이마를 밀지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the children of the LORD your God. Do not cut yourselves or shave the front of your heads for the dead,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지느러미와 비늘이 없는 것은 먹지 말라. 그것은 너희에게 부정한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anything that does not have fins and scales you may not eat; for you it is unclean.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정결한 새는 어떤 것이든 먹어도 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eat any clean bird.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너희가 먹지 말아야 할 것은 독수리, 솔개, 검은 솔개,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these you may not eat: the eagle, the vulture, the black vulture,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매, 새매, 그 외의 매 종류,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red kite, the black kite, any kind of falcon,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까마귀 종류,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kind of raven,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타조, 헛간 올빼미, 갈매기, 새매 종류,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horned owl, the screech owl, the gull, any kind of hawk,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올빼미, 부엉이, 따오기,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little owl, the great owl, the white owl,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거위, 독수리, 물에 잠기는 까마귀,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desert owl, the osprey, the cormorant,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학, 황새 종류, 오디새, 박쥐 등이다.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stork, any kind of heron, the hoopoe and the bat.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모든 떼로 날아다니는 곤충들은 너희에게 부정한 것이니 그것들을 먹지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flying insects that swarm are unclean to you; do not eat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이는 너희가 너희 하나님 여호와께 거룩한 백성이기 때문이다. 지상의 모든 민족들 가운데 여호와께서 너희를 선택해 그분의 소중한 소유물이 되게 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are a people holy to the LORD your God. Out of all the peoples on the face of the earth, the LORD has chosen you to be his treasured possession.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그러나 정결한 새는 먹어도 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any winged creature that is clean you may eat.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이미 죽은 것은 무엇이든 먹지 말라. 너희는 그것을 너희 성 가운데 사는 이방 사람에게 주어 먹게 하라. 아니면 이방 사람에게 팔라. 너희는 너희 하나님 여호와께 거룩한 백성이다. 어린 염소를 그 어미의 젖에 삶지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anything you find already dead. You may give it to an alien living in any of your towns, and he may eat it, or you may sell it to a foreigner. But you are a people holy to the LORD your God. Do not cook a young goat in its mother's milk.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“해마다 밭에서 나는 모든 것에서 십일조를 떼는 것을 명심하라.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sure to set aside a tenth of all that your fields produce each year.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너희 곡식과 기름과 새 포도주의 십일조와 너희 소와 양 가운데 처음 난 것을 너희 하나님 여호와 앞에서 그분께서 자기 이름을 두실 곳으로 선택하시는 그 장소에서 먹도록 하라. 그러면 너희가 너희 하나님 여호와를 항상 경외하는 것을 배울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Eat the tithe of your grain, new wine and oil, and the firstborn of your herds and flocks in the presence of the LORD your God at the place he will choose as a dwelling for his Name, so that you may learn to revere the LORD your God always.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만일 여호와께서 그분의 이름을 두시려고 선택하신 곳이 너무 멀어서 너희가 너희 하나님 여호와께 복을 받았지만 십일조를 가지고 갈 수 없다면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that place is too distant and you have been blessed by the LORD your God and cannot carry your tithe (because the place where the LORD will choose to put his Name is so far away),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 십일조를 은으로 바꾸어 가지고 너희 하나님 여호와께서 선택하신 그곳으로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exchange your tithe for silver, and take the silver with you and go to the place the LORD your God will choose.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은을 가지고 너희가 원하는 것을 사되 소, 양, 포도주, 다른 종류의 술 등 너희가 원하는 어떤 것이든 사라. 거기서 너희와 너희 가족이 너희 하나님 여호와 앞에서 먹고 즐거워하라.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Use the silver to buy whatever you like: cattle, sheep, wine or other fermented drink, or anything you wish. Then you and your household shall eat there in the presence of the LORD your God and rejoice.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그리고 너희 성에 사는 레위 사람들을 무시하지 말라. 그들은 그들 몫이나 기업이 없기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do not neglect the Levites living in your towns, for they have no allotment or inheritance of their own.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3년마다 그 해에 얻은 것의 모든 십일조를 가져다가 너희 성안에 저장하라.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every three years, bring all the tithes of that year's produce and store it in your towns,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그리하여 너희 성에 사는 몫이나 기업이 없는 레위 사람들과 이방 사람들과 고아와 과부들이 와서 배불리 먹게 해 너희 하나님 여호와께서 너희 손으로 하는 모든 일에 복 주시도록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the Levites (who have no allotment or inheritance of their own) and the aliens, the fatherless and the widows who live in your towns may come and eat and be satisfied, and so that the LORD your God may bless you in all the work of your hands.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가증스러운 것은 어떤 것이든 먹지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eat any detestable thing.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먹어도 되는 동물들은 소, 양, 염소,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animals you may eat: the ox, the sheep, the goat,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사슴, 노루, 불그스름한 사슴, 산염소, 야생염소, 영양, 산양 등이다.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deer, the gazelle, the roe deer, the wild goat, the ibex, the antelope and the mountain sheep.</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굽이 둘로 갈라지고 되새김질하는 동물은 너희가 먹어도 되지만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eat any animal that has a split hoof divided in two and that chews the cud.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되새김질하는 것이나 굽이 갈라진 것 가운데 너희가 먹으면 안 되는 것은 낙타, 토끼, 오소리다. 그것들은 되새김질을 하지만 굽이 갈라지지 않았으니 너희에게는 부정하다.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of those that chew the cud or that have a split hoof completely divided you may not eat the camel, the rabbit or the coney. Although they chew the cud, they do not have a split hoof; they are ceremonially unclean for you.</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돼지도 부정하니 이는 굽이 갈라져 있지만 되새김질을 하지 않기 때문이다. 너희는 그 고기를 먹거나 죽은 것을 만지지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pig is also unclean; although it has a split hoof, it does not chew the cud. You are not to eat their meat or touch their carcasses.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물속에서 사는 모든 생물들 가운데서는 지느러미와 비늘이 있는 것은 다 너희가 먹어도 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all the creatures living in the water, you may eat any that has fins and scales.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