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“매 7년마다 너희는 빚을 탕감해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every seven years you must cancel debts.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그에게 넉넉히 주되 네가 그에게 줄 때는 인색한 마음을 갖지 마라. 그러면 이 일로 인해 너희 하나님 여호와께서 너희가 하는 모든 일에, 너희 손이 닿는 모든 일에 너희에게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generously to him and do so without a grudging heart; then because of this the LORD your God will bless you in all your work and in everything you put your hand to.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땅에는 항상 가난한 사람들이 있을 것이다. 내가 너희에게 명령한다. 너희 땅에 있는 너희 형제들 가운데 가난하고 궁핍한 사람들에게 손을 펴 도우라.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always be poor people in the land. Therefore I command you to be openhanded toward your brothers and toward the poor and needy in your 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만약 남자나 여자나 할 것 없이 동료 히브리 사람이 네게 팔렸다면 너는 그가 6년 동안 섬기게 하고는 7년째 되는 해에는 놓아주어야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fellow Hebrew, a man or a woman, sells himself to you and serves you six years, in the seventh year you must let him go free.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네가 그를 놓아줄 때는 빈손으로 보내지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release him, do not send him away empty-handed.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양들이나 네 타작 마당이나 네 포도주 틀에 있는 것을 그에게 넉넉히 베풀어라. 너희 하나님 여호와께서 너에게 복 주신 것처럼 그에게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Supply him liberally from your flock, your threshing floor and your winepress. Give to him as the LORD your God has blessed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이집트에서 종이었고 너희 하나님 여호와께서 너희를 구해 내셨음을 기억하라. 그러므로 내가 오늘 이것을 네게 명령하는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the LORD your God redeemed you. That is why I give you this command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너와 네 집을 사랑하고 그가 너와 함께 있기를 좋아해 만일 그가 네게 ‘나는 떠나기 싫습니다’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your servant says to you, "I do not want to leave you," because he loves you and your family and is well off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송곳을 가져다 그의 귀를 문에 대고 뚫어라. 그러면 그가 평생에 네 종이 될 것이다. 여종에게도 똑같이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an awl and push it through his ear lobe into the door, and he will become your servant for life. Do the same for your maidservant.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종을 놓아주는 것을 어려운 일로 생각하지 마라. 그는 6년 동안 주인을 섬겼고 네게 품꾼의 두 배만큼 열심히 일했다. 그러면 네 하나님 여호와께서 네가 하는 모든 일에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consider it a hardship to set your servant free, because his service to you these six years has been worth twice as much as that of a hired hand. And the LORD your God will bless you in everything you do.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 하나님 여호와를 위해 네 양이나 소의 첫 새끼를 따로 구별하라. 네 소 가운데 처음 난 것은 일을 시키지 말고 네 양 가운데 처음 난 것은 털을 깎지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apart for the LORD your God every firstborn male of your herds and flocks. Do not put the firstborn of your oxen to work, and do not shear the firstborn of your sheep.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방법은 이렇다. 모든 채권자가 자기 동료 이스라엘 사람에게 꾸어 준 빚을 탕감해 주고 그 동료 이스라엘 사람이나 형제에게 독촉하지 말라는 것이다. 빚을 탕감해 주는 여호와의 때가 선포됐기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it is to be done: Every creditor shall cancel the loan he has made to his fellow Israelite. He shall not require payment from his fellow Israelite or brother, because the LORD's time for canceling debts has been proclaimed.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해마다 너와 네 가족은 너희 하나님 여호와 앞에서 그분이 선택하신 장소에서 그것들을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year you and your family are to eat them in the presence of the LORD your God at the place he will choose.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만약 소와 양이 흠이 있어 절뚝발이거나 눈이 멀었거나 다른 심각한 문제가 있다면 너는 그것을 너희 하나님 여호와께 제물로 드리지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 animal has a defect, is lame or blind, or has any serious flaw, you must not sacrifice it to the LORD your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너는 그것을 네 성안에서 먹으며 부정한 사람이나 정결한 사람 모두가 먹되 노루나 사슴을 먹듯이 먹어라.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eat it in your own towns. Both the ceremonially unclean and the clean may eat it, as if it were gazelle or deer.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너는 그 피를 먹지 말고 그것을 물처럼 바닥에 쏟아 부어라.”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the blood; pour it out on the ground like water.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이방 사람에게는 빚 독촉을 할 수 있지만 너희 형제가 꾼 빚에 대해서는 탕감해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require payment from a foreigner, but you must cancel any debt your brother owes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아무튼 너희 가운데는 가난한 사람이 없어야 하는데 그것은 너희 하나님 여호와께서 너희에게 기업으로 차지하라고 주시는 그 땅에서 그분이 너희를 넉넉하게 복 주실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there should be no poor among you, for in the land the LORD your God is giving you to possess as your inheritance, he will richly bless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그것은 너희가 너희 하나님 여호와께 온전히 순종하고 내가 오늘 너희에게 주는 그 모든 명령들을 삼가 잘 지키면 그렇게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you fully obey the LORD your God and are careful to follow all these commands I am giving you today.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 하나님 여호와께서 약속하신 대로 너희를 복 주실 것이니 너희가 많은 민족들에게 빌려 주고 꾸지 않을 것이다. 너희는 많은 민족들을 다스릴 것이고 어느 누구도 너희를 다스리지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will bless you as he has promised, and you will lend to many nations but will borrow from none. You will rule over many nations but none will rule over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하나님 여호와께서 너희에게 주시는 그 땅의 어느 한 성읍에서 너희 형제들 가운데 가난한 사람이 있다면 그 가난한 형제를 향해 마음이 인색해지거나 주먹을 움켜쥐는 일이 없도록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a poor man among your brothers in any of the towns of the land that the LORD your God is giving you, do not be hardhearted or tightfisted toward your poor brother.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오히려 손을 벌려 그가 필요한 모든 것을 대가 없이 빌려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be openhanded and freely lend him whatever he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삼가 너는 나쁜 마음을 갖지 마라. 궁핍한 형제에게 네 눈을 악하게 뜨고 ‘7년째 해다. 빚을 탕감할 해가 가까이 왔다’ 하고 네가 그에게 아무것도 주지 않으면 그가 너에 대해 여호와께 부르짖을 것이니 그것이 네게 죄가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harbor this wicked thought: "The seventh year, the year for canceling debts, is near," so that you do not show ill will toward your needy brother and give him nothing. He may then appeal to the LORD against you, and you will be found guilty of sin.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