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“아빕 월을 지켜 너희 하나님 여호와의 유월절을 기념하라. 아빕 월에 그분이 너희를 밤중에 이집트에서 이끌어 내셨기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 month of Abib and celebrate the Passover of the LORD your God, because in the month of Abib he brought you out of Egypt by night.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너희 하나님 여호와께서 너희에게 주신 그 복의 양대로 낙헌제를 드려 너희 하나님 여호와 앞에서 칠칠절을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celebrate the Feast of Weeks to the LORD your God by giving a freewill offering in proportion to the blessings the LORD your God has given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너희 하나님 여호와 앞에서 그분이 당신의 이름을 둘 곳으로 선택하신 그곳에서 기뻐하되 너와 네 아들딸들과 네 남종들과 여종들과 네 성안의 레위 사람들과 너희 가운데 사는 이방 사람들과 고아들과 과부들이 함께 즐거워하라.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rejoice before the LORD your God at the place he will choose as a dwelling for his Name -- you, your sons and daughters, your menservants and maidservants, the Levites in your towns, and the aliens, the fatherless and the widows living among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이집트에서 종이었음을 기억하고 이 규례를 잘 따르도록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and follow carefully these decrees.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타작 마당과 포도주 틀에서 난 것을 거둬들인 뒤 7일 동안 장막절을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the Feast of Tabernacles for seven days after you have gathered the produce of your threshing floor and your winepress.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장막절을 기뻐하되 너와 네 아들딸들과 네 남종들과 네 여종들과 네 성안에 사는 레위 사람들과 이방 사람들과 고아들과 과부들과 함께 기뻐하라.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joyful at your Feast -- you, your sons and daughters, your menservants and maidservants, and the Levites, the aliens, the fatherless and the widows who live in your towns.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7일 동안 여호와께서 선택하신 그곳에서 너희 하나님 여호와께 그 절기를 지켜 드리라. 너희 하나님 여호와께서 네 모든 수확물과 네 손으로 하는 모든 일에 복을 주셔서 네 기쁨이 온전해질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celebrate the Feast to the LORD your God at the place the LORD will choose. For the LORD your God will bless you in all your harvest and in all the work of your hands, and your joy will be complete.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1년에 세 번씩, 곧 무교절, 칠칠절, 장막절에 모든 남자들은 너희 하나님 여호와 앞에 그분이 선택하신 그곳으로 나아가라. 여호와 앞에 빈손으로 나가지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times a year all your men must appear before the LORD your God at the place he will choose: at the Feast of Unleavened Bread, the Feast of Weeks and the Feast of Tabernacles. No man should appear before the LORD empty-handed: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각자 너희 하나님 여호와께서 너희에게 복 주신 만큼 예물을 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you must bring a gift in proportion to the way the LORD your God has blessed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 하나님 여호와께서 너희에게 주시는 모든 성에서 너희 각 지파마다 재판관과 관리들을 세우라. 그러면 그들이 백성들을 공평하게 판결할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Appoint judges and officials for each of your tribes in every town the LORD your God is giving you, and they shall judge the people fairly.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정의를 왜곡하거나 편견을 가지지 말라. 뇌물을 받지 말라. 뇌물은 현명한 사람들의 눈을 감기고 의인들의 말을 왜곡시킨다.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pervert justice or show partiality. Do not accept a bribe, for a bribe blinds the eyes of the wise and twists the words of the righteous.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그분의 이름을 두려고 선택하신 그곳에서 너희 소나 양으로 너희 하나님 여호와께 유월절 제사를 올려 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Sacrifice as the Passover to the LORD your God an animal from your flock or herd at the place the LORD will choose as a dwelling for his Name.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정의를 따르라. 그러면 너희가 살고 너희 하나님 여호와께서 너희에게 주시는 그 땅을 차지하게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Follow justice and justice alone, so that you may live and possess the land the LORD your God is giving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나무로 만든 아세라 상을 너희 하나님 여호와께 만들어 드린 그 제단 곁에 놓지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set up any wooden Asherah pole beside the altar you build to the LORD your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석상을 세우지 말라. 이것들은 너희 하나님 여호와께서 미워하시는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erect a sacred stone, for these the LORD your God hates.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올린 음식을 먹되 누룩 있는 빵과 함께 먹지 말고 너희가 서둘러 이집트를 떠났으니 7일동안 누룩 없는 빵, 곧 고난의 빵을 먹으라. 그리하여 너희 평생에 너희가 이집트에서 나온 그날을 기억하도록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it with bread made with yeast, but for seven days eat unleavened bread, the bread of affliction, because you left Egypt in haste -- so that all the days of your life you may remember the time of your departure from Egypt.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7일 동안 너희 온 땅에서 너희 소유물 가운데 누룩 있는 빵이 전혀 나오지 않도록 하라. 너희가 첫날 저녁 때 제사 드린 고기는 아침까지 남기지 않도록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yeast be found in your possession in all your land for seven days. Do not let any of the meat you sacrifice on the evening of the first day remain until morning.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너희 하나님 여호와께서 너희에게 주신 성에서 유월절 제사를 드리지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sacrifice the Passover in any town the LORD your God gives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그분의 이름을 두실 곳으로 선택하신 그곳에서 드리도록 하라. 거기서 너희는 저녁 해가 질 때 너희가 이집트를 떠난 것을 기념해 유월절 제사를 드려야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except in the place he will choose as a dwelling for his Name. There you must sacrifice the Passover in the evening, when the sun goes down, on the anniversary of your departure from Egypt.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제물을 너희 하나님 여호와께서 선택하신 그곳에서 구워 먹고 아침이 되면 너희 장막으로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Roast it and eat it at the place the LORD your God will choose. Then in the morning return to your tents.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6일 동안은 누룩 없는 빵을 먹고 7일째 되는 날에는 너희 하나님 여호와께 드리는 총회로 모이고 아무 일도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six days eat unleavened bread and on the seventh day hold an assembly to the LORD your God and do no work.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7주를 세는데 너희가 곡식에 낫을 대는 그날부터 7주를 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off seven weeks from the time you begin to put the sickle to the standing grain.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