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하나님 여호와께 제물을 드리되 흠이나 결점이 있는 소나 양을 드리지 말라. 이는 여호와께 가증한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sacrifice to the LORD your God an ox or a sheep that has any defect or flaw in it, for that would be detestable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여호와께서 선택하신 그 장소에서 그들이 너희에게 주는 그 결정에 따라 행동하라. 또 너는 그들이 네게 알려 주는 모든 것대로 지켜 행하라.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act according to the decisions they give you at the place the LORD will choose. Be careful to do everything they direct you to do.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너희에게 가르치는 법도와 그들이 너희에게 주는 결정대로 행동하라. 그들이 너희에게 한 말에서 오른쪽이나 왼쪽으로 벗어나지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Act according to the law they teach you and the decisions they give you. Do not turn aside from what they tell you, to the right or to the left.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재판관이나 너희 하나님 여호와 앞에서 섬기고 있는 제사장을 무시하는 사람은 죽임을 당할 것이다. 너희는 이스라엘에서 그런 악한 사람들을 제거하라.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shows contempt for the judge or for the priest who stands ministering there to the LORD your God must be put to death. You must purge the evil from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모든 백성들이 듣고 두려워해 다시는 교만한 마음을 품지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will hear and be afraid, and will not be contemptuous again.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 하나님 여호와께서 너희에게 주시는 그 땅으로 들어가 차지하고 거기 정착하면서 너희가 ‘우리 주변 모든 민족들처럼 우리도 왕을 세우자’고 말할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the land the LORD your God is giving you and have taken possession of it and settled in it, and you say, "Let us set a king over us like all the nations around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하나님 여호와가 선택하는 왕을 너희를 다스릴 왕으로 세워야 한다. 너희 형제들 가운데 한 사람을 왕으로 세우고 너희 형제 이스라엘 사람이 아닌 이방 사람을 세우지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to appoint over you the king the LORD your God chooses. He must be from among your own brothers. Do not place a foreigner over you, one who is not a brother Israelite.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왕은 자신을 위해 많은 말을 소유하지 말고 말을 더 얻으려고 이집트로 백성들을 다시 보내지 말라. 여호와께서 너희에게 ‘너희는 그 길로 다시 가지 말라’고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moreover, must not acquire great numbers of horses for himself or make the people return to Egypt to get more of them, for the LORD has told you, "You are not to go back that way again."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왕은 많은 아내들을 두지 말라. 그래야 그의 마음이 돌아서지 않을 것이다. 왕은 또한 은과 금을 많이 모아 두지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not take many wives, or his heart will be led astray. He must not accumulate large amounts of silver and gold.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왕위에 오르게 되면 자신을 위해 레위 사람들인 제사장들이 보관하고 있던 이 율법을 두루마리 책에 기록하게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takes the throne of his kingdom, he is to write for himself on a scroll a copy of this law, taken from that of the priests, who are Levites.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이것을 항상 곁에 두어 그 평생 동안 읽어서 하나님 여호와를 경외하고 이 율법과 이 규례의 모든 말씀을 삼가 지키는 것을 배우고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to be with him, and he is to read it all the days of his life so that he may learn to revere the LORD his God and follow carefully all the words of this law and these decrees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만약 여호와께서 너희에게 주시는 어느 성에서 너희 가운데 사는 남자나 여자가 너희 하나님 여호와의 눈앞에서 그분의 언약을 깨뜨려 악을 행했음이 밝혀지고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or woman living among you in one of the towns the LORD gives you is found doing evil in the eyes of the LORD your God in violation of his covenant,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자기 형제를 업신여기거나 율법에서 오른쪽이나 왼쪽으로 치우치는 일이 없게 하라. 그러면 그와 그의 자손들이 이스라엘에서 자기 왕권을 오랫동안 유지할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not consider himself better than his brothers and turn from the law to the right or to the left. Then he and his descendants will reign a long time over his kingdom in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 명령과 달리 다른 신들을 섬겨 절하거나 해, 달, 하늘의 별들에게 절했는데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contrary to my command has worshiped other gods, bowing down to them or to the sun or the moon or the stars of the sky,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그것을 너희가 알게 되었다면 너희는 그것을 자세히 조사하라. 만약 사실이어서 그 가증한 짓거리가 이스라엘에서 일어났음이 증명되면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has been brought to your attention, then you must investigate it thoroughly. If it is true and it has been proved that this detestable thing has been done in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악한 짓을 저지른 그 남자나 여자를 너희 성문으로 데려가 돌로 쳐 죽이라.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man or woman who has done this evil deed to your city gate and stone that person to death.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두세 사람의 증언으로 그 사람을 죽이고 한 사람의 증언으로는 그 사람을 죽일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testimony of two or three witnesses a man shall be put to death, but no one shall be put to death on the testimony of only one witness.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그들을 죽일 때 그 증인들이 먼저 손을 대고 그 다음에 온 백성이 손을 대라. 이같이 해 너희 가운데서 악을 없애라.”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hands of the witnesses must be the first in putting him to death, and then the hands of all the people. You must purge the evil from among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“만약 너희가 판결하기 어려운 사건이 너희 법정에 올라오면 피 흘린 일이든지 소송이든지 구타한 일이든지 간에 그 사건을 너희 하나님 여호와께서 선택하신 그 장소로 가져오라.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cases come before your courts that are too difficult for you to judge -- whether bloodshed, lawsuits or assaults -- take them to the place the LORD your God will choose.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레위 사람들인 제사장들과 그때 업무를 담당하고 있는 재판관에게로 가라. 그들에게 물으면 그들이 판결을 내려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the priests, who are Levites, and to the judge who is in office at that time. Inquire of them and they will give you the verdict.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