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“레위 사람 제사장들과 모든 레위 지파는 이스라엘에서 할당된 몫도, 기업도 없으니 그들은 여호와께 드린 화제물을 먹고 살 것이다. 그것이 그들의 기업이기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who are Levites -- indeed the whole tribe of Levi -- are to have no allotment or inheritance with Israel. They shall live on the offerings made to the LORD by fire, for that is their inheritance.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 가운데 없애야 할 것은 그 아들이나 딸들을 불에 희생시키거나 점을 치거나 마술을 부리거나 예언을 말하거나 마법에 가담하거나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one be found among you who sacrifices his son or daughter in the fire, who practices divination or sorcery, interprets omens, engages in witchcraft,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주문을 외우거나 신접한 사람이 되거나 영매가 되거나 죽은 혼을 부르는 일이다.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casts spells, or who is a medium or spiritist or who consults the dead.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누구든지 이러한 일들을 하는 사람은 여호와께 가증스러우니 이런 가증스러운 짓거리들로 인해 너희 하나님 여호와께서는 너희 앞에서 그 민족들을 쫓아내실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does these things is detestable to the LORD, and because of these detestable practices the LORD your God will drive out those nations before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너희는 너희 하나님 여호와 앞에서 온전하라.”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be blameless before the LORD your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쫓아내게 될 그 민족들은 마술을 부리거나 점을 치는 사람들에게 귀 기울였지만 너희 하나님 여호와께서는 너희가 그렇게 하는 것을 금지하셨다.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nations you will dispossess listen to those who practice sorcery or divination. But as for you, the LORD your God has not permitted you to do so.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하나님 여호와께서는 너희를 위해 너희 형제들 가운데서 나 같은 예언자를 일으키실 것이다. 너희는 그에게 귀 기울여야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will raise up for you a prophet like me from among your own brothers. You must listen to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너희가 총회의 날에 호렙 산에서 너희 하나님 여호와께 요청했던 것이다. ‘우리가 우리 하나님 여호와의 음성을 듣거나 이 큰 불을 더는 보지 않게 해 주십시오. 그렇지 않으면 우리가 죽을까 두렵습니다.’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you asked of the LORD your God at Horeb on the day of the assembly when you said, "Let us not hear the voice of the LORD our God nor see this great fire anymore, or we will die."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내게 말씀하셨다. ‘그들이 하는 말이 맞다.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"What they say is good.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그들을 위해 그들의 형제 가운데서 너 같은 예언자를 일으킬 것이다. 내가 내 말을 그의 입에 넣을 것이니 그가 형제들에게 내가 그에게 명령한 모든 것을 전할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raise up for them a prophet like you from among their brothers; I will put my words in his mouth, and he will tell them everything I command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만약 누구든 그 예언자가 내 이름으로 말하는 것을 듣지 않으면 내가 친히 그에게 추궁할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does not listen to my words that the prophet speaks in my name, I myself will call him to account.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그들은 그 형제들 가운데는 기업이 없으리니 여호와가 그들의 기업이다. 그분이 그들에게 약속하신 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shall have no inheritance among their brothers; the LORD is their inheritance, as he promised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내가 말하라고 명령하지 않은 것을 내 이름을 들먹이며 함부로 말하는 예언자나 다른 신들의 이름으로 말하는 예언자가 있다면 죽임을 당할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prophet who presumes to speak in my name anything I have not commanded him to say, or a prophet who speaks in the name of other gods, must be put to death."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너희는 스스로 ‘여호와께서 말씀하시지 않은 것인지 우리가 어떻게 알겠습니까?’ 할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say to yourselves, "How can we know when a message has not been spoken by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만약 예언자가 여호와의 이름으로 선포하는 것이 실제로 일어나지 않으면 그것은 여호와께서 말씀하신 것이 아니다. 그런 예언자는 함부로 말한 것이니 두려워하지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what a prophet proclaims in the name of the LORD does not take place or come true, that is a message the LORD has not spoken. That prophet has spoken presumptuously. Do not be afraid of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소나 양으로 제사 드리는 사람들에게서 제사장들에게 할당되는 몫은 앞쪽 넓적다리, 두 볼, 내장들이다.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share due the priests from the people who sacrifice a bull or a sheep: the shoulder, the jowls and the inner parts.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너희는 제사장들에게 너희가 수확한 첫 곡식과 새 포도주와 기름과 처음 깎은 양털을 주어야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give them the firstfruits of your grain, new wine and oil, and the first wool from the shearing of your sheep,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 하나님 여호와께서 그들과 그들의 자손들을 너희 온 지파에서 선택해 여호와의 이름을 위해 항상 섬기도록 세우셨기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has chosen them and their descendants out of all your tribes to stand and minister in the LORD's name always.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레위 사람은 이스라엘 온 땅 어디서든 자기가 살고 있던 성에서 떠나 간절한 마음이 있어 여호와께서 선택하신 곳으로 가면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Levite moves from one of your towns anywhere in Israel where he is living, and comes in all earnestness to the place the LORD will choose,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그는 거기서 여호와 앞에서 다른 모든 자기 동료 레위 사람들과 함께 하나님 여호와의 이름을 섬길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may minister in the name of the LORD his God like all his fellow Levites who serve there in the presence of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그는 자기 집안의 것을 팔아 수입으로 삼은 것 외에 제사장들이 할당받는 몫을 공평하게 나누어 가질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share equally in their benefits, even though he has received money from the sale of family possessions.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너희 하나님 여호와께서 너희에게 주시는 그 땅으로 들어갈 때 그곳 민족들이 하는 그 가증스러운 짓거리들을 배워 따라하지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the land the LORD your God is giving you, do not learn to imitate the detestable ways of the nations there.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