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“너희 하나님 여호와께서 너희에게 주시는 그 땅을 차지하고 있는 민족들을 멸망시키셔서 너희가 그들을 쫓아내고 그들의 성과 집에 정착하면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your God has destroyed the nations whose land he is giving you, and when you have driven them out and settled in their towns and houses,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죄 없는 피를 너희 하나님 여호와께서 너희 기업으로 주시는 너희 땅에 흘리는 일이 없게 하고 너희에게 그 피 흘림의 죄가 없게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this so that innocent blood will not be shed in your land, which the LORD your God is giving you as your inheritance, and so that you will not be guilty of bloodshed.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그러나 만약 사람이 자기 이웃을 미워해 매복하고 있다가 갑자기 그를 죽였는데 그 성들 가운데 하나에 피신했다면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a man hates his neighbor and lies in wait for him, assaults and kills him, and then flees to one of these cities,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성의 장로들은 사람을 보내 그를 거기서 잡아다가 피로 보복하려는 사람에게 넘겨주어 죽게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elders of his town shall send for him, bring him back from the city, and hand him over to the avenger of blood to die.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이웃이 미워 죄를 저지른 사람에게는 긍휼을 베풀지 말라. 너희는 이스라엘에서 죄 없는 피를 흘리는 죄를 없애야 한다. 그러면 너희가 잘될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Show him no pity. You must purge from Israel the guilt of shedding innocent blood, so that it may go well with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너희는 너희 하나님 여호와께서 너희에게 주시는 그 땅에서 너희가 받은 기업의 선임자들이 세운 너희 이웃의 경계돌을 움직이지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move your neighbor's boundary stone set up by your predecessors in the inheritance you receive in the land the LORD your God is giving you to possess.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“한 사람의 죄를 정하거나 범죄에 대해 논할 때 한 사람의 증인으로는 충분하지 않다. 어떤 일이든 두세 증인의 증언이 있어야 고소할 수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witness is not enough to convict a man accused of any crime or offense he may have committed. A matter must be established by the testimony of two or three witnesses.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만약 악의가 있는 증인이 죄를 고발하러 나선다면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malicious witness takes the stand to accuse a man of a crime,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논쟁에 가담한 두 사람이 여호와께서 계시는 곳에서 제사장들과 당시의 재판관들 앞에 서야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two men involved in the dispute must stand in the presence of the LORD before the priests and the judges who are in office at the time.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재판관들은 자세히 조사해 그 증인이 자기 형제에게 위증을 한 거짓말쟁이인 것으로 드러나면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judges must make a thorough investigation, and if the witness proves to be a liar, giving false testimony against his brother,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그가 자기 형제에게 하려고 했던 대로 그에게 해 그런 악한 사람들을 너희 가운데서 제거하라.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do to him as he intended to do to his brother. You must purge the evil from among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너희는 너희 하나님 여호와께서 너희에게 차지하라고 주시는 그 땅 한가운데 있는 성 세 개를 따로 떼어 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set aside for yourselves three cities centrally located in the land the LORD your God is giving you to possess.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나머지 백성들이 이것을 듣고 두려워해 다시는 그런 악한 일이 너희 가운데서 일어나지 않도록 말이다.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rest of the people will hear of this and be afraid, and never again will such an evil thing be done among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긍휼을 베풀지 말고 생명에는 생명으로, 눈에는 눈으로, 이에는 이로, 손에는 손으로, 발에는 발로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Show no pity: life for life, eye for eye, tooth for tooth, hand for hand, foot for foot.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 하나님 여호와께서 너희에게 기업으로 주시는 그 땅에 길을 내고 세 지역으로 나누어 누구든 사람을 죽인 사람이 거기 피신할 수 있도록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Build roads to them and divide into three parts the land the LORD your God is giving you as an inheritance, so that anyone who kills a man may flee there.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이것은 사람을 죽이고 목숨을 부지하려고 거기 피신하는 사람에 관한 규범으로 자기 이웃을 악의 없이 우연히 죽이게 된 사람을 위한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rule concerning the man who kills another and flees there to save his life -- one who kills his neighbor unintentionally, without malice aforethought.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예를 들어 한 사람이 자기 이웃과 함께 나무를 베려고 숲에 들어갔는데 나무를 쓰러뜨리려고 도끼를 휘두르다가 도끼머리가 날아가 그 이웃을 쳐서 죽게 만들었다고 하자. 그런 사람은 그 성들 가운데 하나에 피신해 목숨을 부지할 수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instance, a man may go into the forest with his neighbor to cut wood, and as he swings his ax to fell a tree, the head may fly off and hit his neighbor and kill him. That man may flee to one of these cities and save his life.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이는 그 피를 복수하려는 사람이 분노해 그를 뒤쫓아가다가 거리가 너무 멀면 그를 따라잡아 죽일 수 있기 때문이다. 그가 본래 그 이웃을 미워하지 않았기에 그를 죽이는 것이 마땅하지 않다.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Otherwise, the avenger of blood might pursue him in a rage, overtake him if the distance is too great, and kill him even though he is not deserving of death, since he did it to his neighbor without malice aforethought.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그래서 내가 너희를 위해 이 세 성을 따로 구별해 두라고 명령하는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why I command you to set aside for yourselves three cities.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너희 하나님 여호와께서 너희 조상들에게 맹세하신 대로 너희 영토를 넓혀 주시고 그분이 약속하신 그 땅 전체를 너희에게 주시면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LORD your God enlarges your territory, as he promised on oath to your forefathers, and gives you the whole land he promised them,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너희가 오늘 내가 너희에게 명령하는 이 모든 법도들, 곧 너희 하나님 여호와를 사랑하고 항상 그분의 길로 가라는 명령을 삼가 따를 때 너희는 도피할 수 있는 성 세 개에 세 개의 성을 더해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 carefully follow all these laws I command you today -- to love the LORD your God and to walk always in his ways -- then you are to set aside three more cities.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