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그리하여 우리는 여호와께서 내게 지시하신 대로 가던 길을 되돌아가 홍해 길을 따라 광야를 향해 갔다. 오랫동안 우리는 세일 산지 주변을 돌아다녔다.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turned back and set out toward the desert along the route to the Red Sea, as the LORD had directed me. For a long time we made our way around the hill country of Seir.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(거기에서는 에밈 사람들이 살았는데 그들은 힘이 세고 수가 많았고 아낙 사람들만큼 키가 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Emites used to live there -- a people strong and numerous, and as tall as the Anakites.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그들은 아낙 사람들처럼 르바임 사람들이라고 불렸지만 모압 사람들은 그들을 에밈 사람들이라고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 the Anakites, they too were considered Rephaites, but the Moabites called them Emites.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호리 사람들도 세일에서 살았는데 에서 자손들이 그들을 쫓아냈습니다. 에서 자손들은 마치 이스라엘이 여호와께서 그들에게 주신 그 땅에 정착한 것과 같이 호리 사람들을 멸망시키고 그 땅에 정착했습니다.)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Horites used to live in Seir, but the descendants of Esau drove them out. They destroyed the Horites from before them and settled in their place, just as Israel did in the land the LORD gave them as their possession.)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그러자 여호와께서 말씀하셨다. ‘이제 일어나 세렛 골짜기를 건너가라.’ 그리하여 우리는 그 골짜기를 건너갔다.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"Now get up and cross the Zered Valley." So we crossed the valley.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가데스 바네아를 떠나 세렛 골짜기를 건널 때까지 38년이 걸렸다. 여호와께서 그들에게 맹세하신 대로 모든 세대의 모든 군사들은 다 진영에서 사라지고 말았다.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Thirty-eight years passed from the time we left Kadesh Barnea until we crossed the Zered Valley. By then, that entire generation of fighting men had perished from the camp, as the LORD had sworn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진영에서 완전히 제거될 때까지 여호와의 손이 그들을 치셨던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hand was against them until he had completely eliminated them from the camp.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백성들 가운데 군사들이 모두 죽자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when the last of these fighting men among the people had died,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여호와께서 내게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‘오늘 너희는 아르에 있는 모압 지역을 지나가게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"Today you are to pass by the region of Moab at Ar.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너희가 암몬 사람들에게 이르게 되면 그들을 건드리지 말고 그들을 자극해 다투지 말라. 내가 너희에게 암몬 사람들에게 속한 땅을 주지 않을 것이니 이는 내가 그 땅을 롯 자손들에게 주어 갖게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come to the Ammonites, do not harass them or provoke them to war, for I will not give you possession of any land belonging to the Ammonites. I have given it as a possession to the descendants of Lot."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여호와께서 내게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땅 또한 르바임 사람들의 땅이라고 알려졌습니다. 그곳에 르바임 사람이 살았던 것입니다. 그러나 암몬 사람들은 그들을 삼숨밈 사람들이라고 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too was considered a land of the Rephaites, who used to live there; but the Ammonites called them Zamzummites.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강하고 수가 많은 민족이었고 아낙 사람들처럼 키가 컸습니다. 여호와께서 그들을 암몬 사람들 앞에서 멸망시키셨고 암몬 사람들은 그들을 쫓아내고 그 땅에 정착했습니다.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 people strong and numerous, and as tall as the Anakites. The LORD destroyed them from before the Ammonites, who drove them out and settled in their place.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세일에 살고 있던 에서 자손들 앞에서 호리 사람들을 멸망시키신 것과 같이 행하셨습니다. 그들이 호리 사람들을 쫓아내고 오늘날까지 그 땅에 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done the same for the descendants of Esau, who lived in Seir, when he destroyed the Horites from before them. They drove them out and have lived in their place to this day.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그리고 갑돌에서 나온 갑돌 사람들이 가사에까지 마을을 이루며 살고 있던 아위 사람을 멸망시키고 그 땅에 정착했습니다.)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 for the Avvites who lived in villages as far as Gaza, the Caphtorites coming out from Caphtor destroyed them and settled in their place.)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“‘이제 일어나 아르논 골짜기를 건너라. 보라. 내가 너희 손에 헤스본 왕인 아모리 사람 시혼과 그 나라를 주었으니 이제 그와 더불어 싸워 그 땅을 차지하라.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"Set out now and cross the Arnon Gorge. See, I have given into your hand Sihon the Amorite, king of Heshbon, and his country. Begin to take possession of it and engage him in battle.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바로 이날부터 내가 하늘 아래의 모든 민족들이 너희를 두려워하고 무서워하게 할 것이다. 그들이 너희에 대해 듣고 벌벌 떨며 너희로 인해 괴로워할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very day I will begin to put the terror and fear of you on all the nations under heaven. They will hear reports of you and will tremble and be in anguish because of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내가 그데못 광야에서 헤스본 왕 시혼에게 사자들을 보내 화평을 요청했다.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desert of Kedemoth I sent messengers to Sihon king of Heshbon offering peace and saying,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‘우리가 당신 나라를 통과하게 해 주십시오. 큰길로만 가고 오른쪽으로나 왼쪽으로나 침범하지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pass through your country. We will stay on the main road; we will not turn aside to the right or to the left.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우리가 돈을 줄 테니 먹을 양식과 마실 물을 파십시오. 다만 걸어서 지나가게만 해 주면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Sell us food to eat and water to drink for their price in silver. Only let us pass through on foot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세일에 살고 있는 에서의 자손들이나 아르에 살고 있는 모압 사람들이 우리에게 해 준 것처럼 말입니다. 우리는 다만 요단 강을 건너 우리 하나님 여호와께서 우리에게 주신 그 땅으로 들어가기만 하면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descendants of Esau, who live in Seir, and the Moabites, who live in Ar, did for us -- until we cross the Jordan into the land the LORD our God is giving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이 산지 주변을 돌아다닌 지 오래 됐으니 이제 됐다. 이제 북쪽으로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made your way around this hill country long enough; now turn north.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헤스본 왕 시혼은 우리가 지나가는 것을 허락하지 않았다. 우리 하나님 여호와께서 시혼의 성질을 강퍅하게 하시고 그 마음을 고집스럽게 하셔서 오늘날 그분이 하신 것처럼 너희 손에 그를 넘겨주시려는 것이었다.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Sihon king of Heshbon refused to let us pass through. For the LORD your God had made his spirit stubborn and his heart obstinate in order to give him into your hands, as he has now done.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여호와께서 내게 말씀하셨다. ‘보아라. 내가 시혼과 그의 나라를 너희에게 넘겨주기 시작했다. 이제 그 땅을 정복하고 차지하기 시작하여라.’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"See, I have begun to deliver Sihon and his country over to you. Now begin to conquer and possess his land."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시혼과 그 모든 군대가 우리와 싸우려고 야하스로 나오자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Sihon and all his army came out to meet us in battle at Jahaz,</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우리 하나님 여호와께서 그를 우리에게 넘겨주셨고 우리는 그와 그의 아들들과 그의 모든 백성을 쳤다.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delivered him over to us and we struck him down, together with his sons and his whole army.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그때 우리는 그 모든 성들을 손에 넣었고 남자, 여자, 어린아이들 할 것 없이 그들을 완전히 멸망시켰다. 우리는 아무도 살려두지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we took all his towns and completely destroyed them -- men, women and children. We left no survivors.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그리고 우리가 정복한 그 성들에서 가축과 물품들을 전리품으로 취했다.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livestock and the plunder from the towns we had captured we carried off for ourselves.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아르논 골짜기 가장자리에 있는 아로엘과 그 골짜기에 있는 성에서부터 길르앗에 이르기까지 어떤 성도 우리가 치지 못할 만큼 강한 곳은 없었다. 우리 하나님 여호와께서 그들 모두를 우리에게 주셨던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Aroer on the rim of the Arnon Gorge, and from the town in the gorge, even as far as Gilead, not one town was too strong for us. The LORD our God gave us all of them.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우리 하나님 여호와의 명령에 따라 너희는 암몬 사람들의 땅이나 얍복 강가의 땅이나 산지에 있는 성들은 침입하지 않았다.”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accordance with the command of the LORD our God, you did not encroach on any of the land of the Ammonites, neither the land along the course of the Jabbok nor that around the towns in the hills.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백성들에게 이렇게 명령하여라. ‘너희는 이제 세일에 살고 있는 너희 형제인 에서 자손들의 영토를 지나게 될 것이다. 그들은 너희를 두려워할 것이다. 그러나 너희는 스스로 조심해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the people these orders: `You are about to pass through the territory of your brothers the descendants of Esau, who live in Seir. They will be afraid of you, but be very careful.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그들과 싸움이 일어나지 않게 하라. 내가 그들 땅은 한 발자국도 너희에게 주지 않을 것이다. 세일 산지는 내가 에서에게 주었다.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provoke them to war, for I will not give you any of their land, not even enough to put your foot on. I have given Esau the hill country of Seir as his 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너희는 돈을 내고 너희가 먹을 음식과 마실 물을 얻도록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pay them in silver for the food you eat and the water you drink.'"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 하나님 여호와께서는 너희 손으로 하는 모든 일에 복을 주셨으니 그분은 이 광활한 광야에서의 여정을 지켜보셨다. 이 40년 동안 너희 하나님 여호와께서 너희와 함께하셔서 너희는 모자라는 것이 아무것도 없었다.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has blessed you in all the work of your hands. He has watched over your journey through this vast desert. These forty years the LORD your God has been with you, and you have not lacked anything.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우리는 세일에서 살고 있는 우리 형제인 에서의 자손들로부터 떨어져 지나가게 됐다. 우리는 엘랏과 에시온 게벨에서 시작되는 아라바 길에서 방향을 바꿔 모압 광야 길을 따라갔다.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went on past our brothers the descendants of Esau, who live in Seir. We turned from the Arabah road, which comes up from Elath and Ezion Geber, and traveled along the desert road of Moab.</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여호와께서 내게 말씀하셨다. ‘모압 사람들을 건드리지 말고 그들을 자극해 싸우는 일이 없게 하여라. 그들의 땅은 내가 너희에게 주지 않을 것이다. 이는 내가 아르를 롯 자손들에게 주어 갖게 했기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"Do not harass the Moabites or provoke them to war, for I will not give you any part of their land. I have given Ar to the descendants of Lot as a possession."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