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“만약 네가 네 형제의 소나 양이 길을 잃고 헤매는 것을 보면 그냥 지나치지 말고 반드시 그것들을 네 형제에게 데려다 주어라.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see your brother's ox or sheep straying, do not ignore it but be sure to take it back to him.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소와 나귀를 한 멍에에 매어 밭을 갈지 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plow with an ox and a donkey yoked together.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너희는 양털과 무명실을 함께 섞어서 짠 옷을 입지 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wear clothes of wool and linen woven together.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네가 입는 겉옷 네 귀퉁이에 술을 달아라.”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Make tassels on the four corners of the cloak you wear.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“만약 한 남자가 아내를 얻었는데 잠자리를 같이 한 뒤에 그가 싫어져서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 takes a wife and, after lying with her, dislikes her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‘내가 이 여자와 결혼해서 잠자리를 같이 했는데 처녀인 증거를 볼 수 없었다’며 비방하고 누명을 씌운다면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slanders her and gives her a bad name, saying, "I married this woman, but when I approached her, I did not find proof of her virginity,"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 여자의 부모가 그 처녀가 처녀인 증거를 성문에 있는 그 성 장로들에게 가져가야 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girl's father and mother shall bring proof that she was a virgin to the town elders at the gate.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 여자의 아버지는 장로들에게 이렇게 말해야 한다. '내 딸을 이 사람에게 아내로 주었더니, 그가 내 딸을 미워하며,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girl's father will say to the elders, "I gave my daughter in marriage to this man, but he dislikes her.</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지금 그가 내 딸을 비방하며 ‘내가 당신 딸이 처녀인지 알 수 없었다’고 말하지만 여기 내 딸이 처녀인 증거가 있습니다.’ 그리고 그 부모가 그 천을 그 성 장로들에게 보여 주면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he has slandered her and said, `I did not find your daughter to be a virgin.' But here is the proof of my daughter's virginity." Then her parents shall display the cloth before the elders of the town,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장로들이 그 사람을 데려다가 벌을 주어야 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elders shall take the man and punish him.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장로들은 그에게 은 100세겔을 물리고 그 돈을 그 여자의 아버지에게 주도록 하라. 이는 그 사람이 이스라엘의 처녀에게 누명을 씌웠기 때문이다. 그 여자는 계속 그의 아내가 돼야 하리니 그는 살아 있는 동안 그 여자와 이혼할 수 없다.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shall fine him a hundred shekels of silver and give them to the girl's father, because this man has given an Israelite virgin a bad name. She shall continue to be his wife; he must not divorce her as long as he lives.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만약 그 형제가 가까이 살지 않거나 그가 누구인지 모른다면 네 집에 데려갔다가 찾는 사람이 올 때까지 너와 함께 두었다가 그에게 그 짐승을 다시 돌려주어라.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 brother does not live near you or if you do not know who he is, take it home with you and keep it until he comes looking for it. Then give it back to him.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그의 주장이 참되어서, 그 여자가 처녀임이 증명되지 않거든,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however, the charge is true and no proof of the girl's virginity can be found,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 여자를 자기 아버지 집 문으로 데려가 거기서 그 성의 남자들이 돌로 쳐 죽여라. 이는 여자가 아버지의 집에 있을 때 이스라엘에서 난잡한 행동으로 수치스러운 짓을 했기 때문이다. 너는 그런 악한 사람들을 너희 가운데서 제거하여라.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shall be brought to the door of her father's house and there the men of her town shall stone her to death. She has done a disgraceful thing in Israel by being promiscuous while still in her father's house. You must purge the evil from among you.</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만약 한 남자가 다른 남자의 아내와 잠자리를 같이 한 것이 밝혀지면 그 남자와 여자는 죽여서 그런 악한 사람들을 이스라엘에서 제거하여라.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 is found sleeping with another man's wife, both the man who slept with her and the woman must die. You must purge the evil from Israel.</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한 남자와 약혼한 처녀를 다른 남자가 성 안에서 만나서 정을 통하였을 경우에,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 happens to meet in a town a virgin pledged to be married and he sleeps with her,</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너는 그들 모두를 그 성문 앞으로 데려가 돌로 쳐 죽여라. 그 여자는 성안에 있었는데도 도와 달라고 소리 지르지 않았고 그 남자는 다른 남자의 아내를 범했기 때문이다. 너는 그 악한 사람들을 너희 가운데서 제거하여라.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shall take both of them to the gate of that town and stone them to death -- the girl because she was in a town and did not scream for help, and the man because he violated another man's wife. You must purge the evil from among you.</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그러나 한 남자가 들판에서 어떤 약혼한 여자를 만나 강간했다면 그 남자만 죽어야 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out in the country a man happens to meet a girl pledged to be married and rapes her, only the man who has done this shall die.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 처녀에게는 아무 벌도 주지 말아라. 그 여자에게는 죽일 만한 죄가 없다. 욕을 보인 남자의 경우는, 사람이 이웃을 해치려고 일어나 그 이웃을 살해한 것이나 마찬가지다.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nothing to the girl; she has committed no sin deserving death. This case is like that of someone who attacks and murders his neighbor,</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 처녀는 들에서 그 남자를 만났으므로, 약혼한 그 처녀가 소리를 질러도 구하여 줄 사람이 없었을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man found the girl out in the country, and though the betrothed girl screamed, there was no one to rescue her.</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어떤 남자가 약혼하지 않은 처녀에게 욕을 보이다가 두 사람이 다 붙잡혔을 때에는,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 happens to meet a virgin who is not pledged to be married and rapes her and they are discovered,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그는 그 여자의 아버지에게 은 50세겔을 지불해야 한다. 그는 그 여자와 결혼해야 하는데 그것은 그가 그녀를 범했기 때문이다. 그는 자기가 사는 동안 그 여자와 절대 이혼할 수 없다.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shall pay the girl's father fifty shekels of silver. He must marry the girl, for he has violated her. He can never divorce her as long as he lives.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마찬가지로 너는 네 형제의 나귀나 겉옷도 그렇게 하며 네 형제가 잃어버린 모든 것을 찾았을 때도 그렇게 하고 못 본 체하지 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the same if you find your brother's donkey or his cloak or anything he loses. Do not ignore it.</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자기 아버지의 아내와 결혼해 자기 아버지의 침대를 욕되게 하는 일을 하지 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man is not to marry his father's wife; he must not dishonor his father's bed.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이웃의 나귀나 소가 길에 쓰러져 있는 것을 보거든, 못 본 체하지 마라. 네가 반드시 그 이웃을 도와 그것을 일으켜 주어야 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see your brother's donkey or his ox fallen on the road, do not ignore it. Help him get it to its feet.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여자는 남자의 옷을 입지 말고, 남자는 여자의 옷을 입지 마라. 주 너희들의 하나님은 이렇게 하는 사람을 싫어하신다.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woman must not wear men's clothing, nor a man wear women's clothing, for the LORD your God detests anyone who does this.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너희들은 길을 가다가, 어떤 나무에서나 땅에서 어미 새가 새끼나 알을 품고 있는 것을 만나거든, 새끼를 품은 어미를 잡지 말아라.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come across a bird's nest beside the road, either in a tree or on the ground, and the mother is sitting on the young or on the eggs, do not take the mother with the young.</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너는 새끼를 가져가되 반드시 그 어미를 놓아주어라. 그러면 네가 잘되고 오래 살 수 있을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may take the young, but be sure to let the mother go, so that it may go well with you and you may have a long life.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너희는 집을 새로 지을 때에 지붕에 난간을 만들어야 한다. 그렇게 하면, 사람이 떨어져도 그 살인죄를 당신들 집에 지우지 않을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build a new house, make a parapet around your roof so that you may not bring the guilt of bloodshed on your house if someone falls from the roof.</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네 포도원에 두 가지 씨를 뿌리지 마라. 그렇게 하면 네가 심어 얻은 그 수확물이나 그 포도원 열매를 다 빼앗길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plant two kinds of seed in your vineyard; if you do, not only the crops you plant but also the fruit of the vineyard will be defiled.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