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“남근을 상하게 하거나 베어 거세된 자는 아무도 여호와의 총회에 들어올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who has been emasculated by crushing or cutting may enter the assembly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만약 너희 군사들 가운데 하나가 몽정을 해 부정해졌다면 그는 진영 밖으로 나가 머물러 있어야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of your men is unclean because of a nocturnal emission, he is to go outside the camp and stay there.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그는 저녁이 되면 몸을 씻고 해가 지면 진영 안으로 들어올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evening approaches he is to wash himself, and at sunset he may return to the camp.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진영 바깥에 한 장소를 정해 두고 너는 그곳으로 나가라.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Designate a place outside the camp where you can go to relieve yourself.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무엇이든 땅을 팔 것을 가져가 네가 변을 볼 때 구멍을 파서 그 배설물을 덮도록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part of your equipment have something to dig with, and when you relieve yourself, dig a hole and cover up your excrement.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 하나님 여호와께서 너희를 보호하고 너희 원수들을 너희에게 넘겨주려고 너희 진영 안에서 다니시기 때문이다. 너희 진영을 거룩하게 해 그분이 너희 가운데서 불결한 것을 보고 떠나지 않으시도록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moves about in your camp to protect you and to deliver your enemies to you. Your camp must be holy, so that he will not see among you anything indecent and turn away from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“만약 어떤 종이 네게 와서 숨으면 그를 주인에게 넘겨주지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slave has taken refuge with you, do not hand him over to his master.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네 성문들 가운데 가장 좋은 한 곳을 택하게 해 너희 가운데서 너와 함께 살게 하고 너는 그를 학대하지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him live among you wherever he likes and in whatever town he chooses. Do not oppress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사람이면 남자나 여자나 성소에서 몸을 팔지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Israelite man or woman is to become a shrine prostitute.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창녀의 몸값이나 개처럼 번 돈을 너희 하나님 여호와의 집에 맹세로 소원하기 위해 가져오지 마라. 이는 이 두 가지 모두 네 하나님 여호와께 가증하기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bring the earnings of a female prostitute or of a male prostitute into the house of the LORD your God to pay any vow, because the LORD your God detests them both.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형제에게 꾸어 주고 이자를 받지 마라. 돈이든 양식이든 꾸어 주는 어떠한 것의 이자도 받지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charge your brother interest, whether on money or food or anything else that may earn interest.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사생아나 그 자손들은 10대까지도 여호와의 총회에 들어올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born of a forbidden marriage nor any of his descendants may enter the assembly of the LORD, even down to the tenth generation.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이방 사람에게는 이자를 물려도 되지만 네 형제에게는 꾸어 주고 이자를 받지 마라. 그래야 네 하나님 여호와께서 네가 들어가 차지할 그 땅에서 네 손이 닿는 모든 일에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charge a foreigner interest, but not a brother Israelite, so that the LORD your God may bless you in everything you put your hand to in the land you are entering to possess.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만약 네가 네 하나님 여호와께 약속한 것이 있으면 갚기를 더디게 하지 마라. 네 하나님 여호와께서는 네게 그것을 반드시 요구하실 것이니 그러면 네가 죄지은 것이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make a vow to the LORD your God, do not be slow to pay it, for the LORD your God will certainly demand it of you and you will be guilty of sin.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만약 드리겠다는 약속을 하지 않으면 죄는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refrain from making a vow, you will not be guilty.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입술에서 나가는 것은 네가 반드시 지키고 행해야 한다. 네가 네 하나님 여호와께 네 입으로 자진해서 드리겠다고 약속을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your lips utter you must be sure to do, because you made your vow freely to the LORD your God with your own mouth.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만약 네가 이웃의 포도원에 들어간다면 네가 원하는 대로 포도를 먹고 바구니에는 담지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enter your neighbor's vineyard, you may eat all the grapes you want, but do not put any in your basket.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만약 네가 이웃의 밭에 들어간다면 이삭을 따는 것은 괜찮지만 낫을 대지는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enter your neighbor's grainfield, you may pick kernels with your hands, but you must not put a sickle to his standing grain.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암몬 사람이나 모압 사람이나 그 자손들은 10대까지도 여호와의 총회에 들어올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Ammonite or Moabite or any of his descendants may enter the assembly of the LORD, even down to the tenth generation.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너희가 이집트에서 나올 때 빵과 물로 너희를 맞아 주지 않았고 메소포다미아의 브돌 사람 브올의 아들 발람을 고용해 너희를 저주하게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did not come to meet you with bread and water on your way when you came out of Egypt, and they hired Balaam son of Beor from Pethor in Aram Naharaim to pronounce a curse on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너희 하나님 여호와께서는 발람에게 귀 기울이지 않으셨고 그 저주를 복으로 바꾸셨다. 너희 하나님 여호와께서 너희를 사랑하시기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 LORD your God would not listen to Balaam but turned the curse into a blessing for you, because the LORD your God loves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사는 동안 그들에게 평화의 조약을 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seek a treaty of friendship with them as long as you live.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에돔 사람을 미워하지 말라. 그는 네 형제다. 이집트 사람을 미워하지 말라. 네가 그 땅에서 이방 사람으로 살았기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abhor an Edomite, for he is your brother. Do not abhor an Egyptian, because you lived as an alien in his country.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그들에게서 난 자손들은 3대째부터 여호와의 총회에 들어올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generation of children born to them may enter the assembly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네 원수들을 치려고 진을 칠 때 부정한 모든 것을 멀리하여라.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encamped against your enemies, keep away from everything impure.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