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모세와 이스라엘 장로들이 백성들에게 명령했습니다. “내가 오늘 너희에게 주는 이 모든 명령들을 지키라.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Moses and the elders of Israel commanded the people: "Keep all these commands that I give you today.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너희는 너희 하나님 여호와께 순종하고 오늘 내가 너희에게 주는 그분의 명령과 규례를 따르라.”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Obey the LORD your God and follow his commands and decrees that I give you today."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모세가 같은 날 백성들에게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same day Moses commanded the people: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“너희가 요단 강을 건넌 뒤에 시므온, 레위, 유다, 잇사갈, 요셉, 베냐민 지파는 그리심 산에 서서 백성들을 축복해야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have crossed the Jordan, these tribes shall stand on Mount Gerizim to bless the people: Simeon, Levi, Judah, Issachar, Joseph and Benjamin.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그리고 르우벤, 갓, 아셀, 스불론, 단, 납달리 지파는 에발 산에 서서 저주를 선포해야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these tribes shall stand on Mount Ebal to pronounce curses: Reuben, Gad, Asher, Zebulun, Dan and Naphtali.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레위 사람들은 큰 소리로 온 이스라엘 백성들에게 낭송하라.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Levites shall recite to all the people of Israel in a loud voice: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‘여호와께서 가증스럽게 여기시는 직공의 손으로 만든 것, 곧 형상을 조각하거나 우상을 부어 만들어 아무도 모르게 세우는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carves an image or casts an idol -- a thing detestable to the LORD, the work of the craftsman's hands -- and sets it up in secret." Then all the people shall say, "Amen!"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‘자기 아버지나 어머니에게 함부로 하는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dishonors his father or his mother." Then all the people shall say, "Amen!"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‘자기 이웃의 경계돌을 움직이는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moves his neighbor's boundary stone." Then all the people shall say, "Amen!"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‘길 가는 눈먼 사람을 잘못 인도하는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leads the blind astray on the road." Then all the people shall say, "Amen!"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‘이방 사람이나 고아나 과부에게 재판을 불리하게 하는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withholds justice from the alien, the fatherless or the widow." Then all the people shall say, "Amen!"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네가 요단 강을 건너 너희 하나님 여호와께서 너희에게 주시는 그 땅으로 들어가는 날 너는 큰 돌들을 세우고 그것들에 석회를 발라라.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have crossed the Jordan into the land the LORD your God is giving you, set up some large stones and coat them with plaster.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‘자기 아버지의 아내와 같이 잠자리를 하는 자는 저주를 받을 것이다. 이는 그가 자기 아버지의 침대를 더럽혔기 때문이다.’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sleeps with his father's wife, for he dishonors his father's bed." Then all the people shall say, "Amen!"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‘동물과 관계하는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has sexual relations with any animal." Then all the people shall say, "Amen!"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‘자기 자매, 곧 아버지의 딸이나 어머니의 딸과 같이 잠자리를 하는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sleeps with his sister, the daughter of his father or the daughter of his mother." Then all the people shall say, "Amen!"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‘자기 장모와 같이 잠자리를 하는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sleeps with his mother-in-law." Then all the people shall say, "Amen!"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‘이웃을 아무도 모르게 죽이는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kills his neighbor secretly." Then all the people shall say, "Amen!"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‘뇌물을 받고 죄 없는 사람을 죽이는 자는 저주를 받을 것이다.’ 모든 백성들은 ‘아멘!’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accepts a bribe to kill an innocent person." Then all the people shall say, "Amen!"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‘이 율법의 말씀을 실행하지 않는 자는 저주를 받을 것이다.’ 모든 백성들은 ‘아멘!’ 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does not uphold the words of this law by carrying them out." Then all the people shall say, "Amen!"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 조상들의 하나님 여호와께서 너희에게 약속하신 대로 너희가 너희 하나님 여호와께서 너희에게 주시는 강 건너 그 땅, 곧 젖과 꿀이 흐르는 땅에 들어가면 이 율법의 모든 말씀들을 그 돌들 위에 적어 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Write on them all the words of this law when you have crossed over to enter the land the LORD your God is giving you, a land flowing with milk and honey, just as the LORD, the God of your fathers, promised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그리고 너희가 요단 강을 건너간 뒤에 내가 오늘 너희에게 명령하는 대로 이 돌들을 에발 산에 가져다 두고 그 위에 석회를 바르라.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you have crossed the Jordan, set up these stones on Mount Ebal, as I command you today, and coat them with plaster.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거기에서 너희 하나님 여호와께 제단, 곧 돌제단을 쌓을 것이며 그것을 만들 때 어떠한 철 연장도 사용하지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Build there an altar to the LORD your God, an altar of stones. Do not use any iron tool upon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다듬지 않은 돌로 너희 하나님 여호와의 제단을 만들고 그 위에다 너희 하나님 여호와께 번제물을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Build the altar of the LORD your God with fieldstones and offer burnt offerings on it to the LORD your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거기서 화목제물을 드리고 난 뒤에 너희 하나님 여호와 앞에서 그것을 먹고 기뻐하라.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Sacrifice fellowship offerings there, eating them and rejoicing in the presence of the LORD your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너희는 너희가 세운 이 돌들에 이 율법의 모든 말씀을 분명하게 기록해 두어야 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you shall write very clearly all the words of this law on these stones you have set up."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모세와 레위 사람들인 제사장들이 온 이스라엘에게 말했습니다. “이스라엘아, 잠잠하고 들으라! 너희는 이제 너희 하나님 여호와의 백성들이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Moses and the priests, who are Levites, said to all Israel, "Be silent, O Israel, and listen! You have now become the people of the LORD your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