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이것은 이스라엘과 호렙 산에서 맺으신 언약 외에 여호와께서 모압에서 이스라엘 백성들과 맺으려고 모세에게 명령하신 언약의 말씀들입니다.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terms of the covenant the LORD commanded Moses to make with the Israelites in Moab, in addition to the covenant he had made with them at Horeb.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오늘 너희 모두는 너희 하나님 여호와가 계시는 곳에 서 있으니, 곧 너희 지도자들과 우두머리들과 너희 장로들과 관리들과 다른 온 이스라엘의 모든 사람과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you are standing today in the presence of the LORD your God -- your leaders and chief men, your elders and officials, and all the other men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 자식들과 너희 아내들과 너희 진영 안에 살면서 너희 나무를 패고 너희 물을 길어 오는 이방 사람들이다.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your children and your wives, and the aliens living in your camps who chop your wood and carry your water.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모두가 네 여호와 하나님의 언약에 참여하며 또 여호와 하나님께서 오늘 너와 함께 맺는 맹세에 참여해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standing here in order to enter into a covenant with the LORD your God, a covenant the LORD is making with you this day and sealing with an oath,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네게 맹세하셨던 대로 또 네 조상 아브라함과 이삭과 야곱에게 맹세하셨던 대로 그분께서 오늘 너를 세워 백성으로 삼으시고 그분은 네 하나님이 되시려는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confirm you this day as his people, that he may be your God as he promised you and as he swore to your fathers, Abraham, Isaac and Jacob.</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이 언약을 맹세로 너희와 세우되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making this covenant, with its oath, not only with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오늘 우리와 함께 우리 하나님 여호와 앞에 서 있는 사람들뿐 아니라 우리와 함께 오늘 여기 있지 않는 사람들과도 맺으시는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standing here with us today in the presence of the LORD our God but also with those who are not here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우리가 이집트에서 어떻게 살았는지, 우리가 여기까지 여러 민족들을 어떻게 통과해서 왔는지 스스로 잘 알고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know how we lived in Egypt and how we passed through the countries on the way here.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그들 가운데서 가증스러운 형상들과 나무와 돌과 은과 금으로 만든 우상들을 보았으니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among them their detestable images and idols of wood and stone, of silver and gold.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명심해 남자나 여자나 일족이나 지파나 오늘 너희 가운데 우리 하나님 여호와께 마음이 떠나 다른 민족들이 섬기는 신들에게로 가서 경배하는 일이 없도록 해야 한다. 또한 너희 가운데 독초와 쑥을 만들어 내는 뿌리가 있어서는 안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sure there is no man or woman, clan or tribe among you today whose heart turns away from the LORD our God to go and worship the gods of those nations; make sure there is no root among you that produces such bitter poison.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 사람은 이런 저주의 말을 듣고도 스스로를 축복하며 ‘내가 내 마음의 상상대로 해 죄악을 물같이 마실지라도 내게 평안이 있을 것이다’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such a person hears the words of this oath, he invokes a blessing on himself and therefore thinks, "I will be safe, even though I persist in going my own way." This will bring disaster on the watered land as well as the dry.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모세가 온 이스라엘 백성들을 불러서 말했습니다. “여호와께서 이집트 땅에서 바로에게, 그의 모든 신하들에게 그의 온 땅에서 하신 모든 것을 너희의 눈으로 보았으니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summoned all the Israelites and said to them: Your eyes have seen all that the LORD did in Egypt to Pharaoh, to all his officials and to all his land.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여호와께서는 결코 그를 용서하지 않으실 것이며 그분의 진노와 그분의 질투가 그 사람을 향해 불타올라 이 책에 기록된 모든 저주들이 그에게 떨어질 것이고 여호와께서는 그 이름을 하늘 아래에서 지워 버리실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never be willing to forgive him; his wrath and zeal will burn against that man. All the curses written in this book will fall upon him, and the LORD will blot out his name from under heaven.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온 이스라엘 지파 가운데 그를 뽑아내어 이 율법책에 기록된 언약의 모든 저주들에 따라 그에게 재앙을 내리실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single him out from all the tribes of Israel for disaster, according to all the curses of the covenant written in this Book of the Law.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다음 세대의 너희 자손들과 먼 땅에서 오는 이방 사람들이 그 땅에 떨어진 재난과 여호와께서 내리신 질병들을 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children who follow you in later generations and foreigners who come from distant lands will see the calamities that have fallen on the land and the diseases with which the LORD has afflicted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온 땅이 소금과 유황으로 타고난 재가 돼 심은 것도, 싹이 난 것도, 그 위에 자라난 것도 없을 것이다. 그것은 여호와께서 무서운 진노로 던져 버리신 소돔과 고모라의 멸망과 같고 아드마와 스보임의 멸망과도 같을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land will be a burning waste of salt and sulfur -- nothing planted, nothing sprouting, no vegetation growing on it. It will be like the destruction of Sodom and Gomorrah, Admah and Zeboiim, which the LORD overthrew in fierce anger.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모든 민족들이 물을 것이다. ‘여호와께서 이 땅에 왜 이런 일을 행하셨는가? 왜 이토록 무섭게 진노하시는가?’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nations will ask: "Why has the LORD done this to this land? Why this fierce, burning anger?"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그때 사람들이 대답할 것이다. ‘이 백성들이 그 조상들의 하나님 여호와의 언약, 곧 그분이 그들을 이집트에서 이끌어 내실 때 그들과 맺으신 언약을 저버렸기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answer will be: "It is because this people abandoned the covenant of the LORD, the God of their fathers, the covenant he made with them when he brought them out of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가서 자기들도 모르고 여호와께서 그들에게 주시지도 않은 신들을 섬기고 숭배했기 때문에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off and worshiped other gods and bowed down to them, gods they did not know, gods he had not given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여호와의 진노가 이 땅을 향해 타올라 그분이 이 책에 기록된 모든 저주들을 거기에 쏟아 부으신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LORD's anger burned against this land, so that he brought on it all the curses written in this book.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 여호와께서 무서운 진노와 큰 분노로 그들을 그 땅에서 뿌리째 뽑으셨고 지금처럼 다른 땅에다 던져 버리셨으니 그것이 오늘과 같이 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furious anger and in great wrath the LORD uprooted them from their land and thrust them into another land, as it is now."</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비밀스러운 일들은 우리 하나님 여호와께 속해 있지만 율법을 계시해 우리와 우리 자손들에게 영원히 있게 하신 것은 우리가 이 율법의 모든 말씀들을 따르게 하려는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secret things belong to the LORD our God, but the things revealed belong to us and to our children forever, that we may follow all the words of this law.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곧 너희 두 눈으로 똑똑히 본 큰 시험들과 이적들과 놀라운 기사들이다.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your own eyes you saw those great trials, those miraculous signs and great wonders.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오늘까지 여호와께서는 너희에게 깨닫는 마음이나 볼 수 있는 눈이나 들을 수 있는 귀를 주지 않으셨다.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this day the LORD has not given you a mind that understands or eyes that see or ears that hear.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너희를 광야에서 이끌고 다니신 그 40년 동안 너희 옷은 해지지 않았고 너희 발의 신발도 닳지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forty years that I led you through the desert, your clothes did not wear out, nor did the sandals on your feet.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빵을 먹지 않았고 포도주나 다른 술을 마시지도 않았다. 여호와께서 이렇게 하신 것은 주께서 너희 하나님 여호와임을 알게 하려는 것이었다.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ate no bread and drank no wine or other fermented drink. I did this so that you might know that I am the LORD your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이곳에 다다랐을 때 헤스본 왕 시혼과 바산 왕 옥이 우리와 싸우려고 나왔으므로 우리는 그들을 물리쳤다.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reached this place, Sihon king of Heshbon and Og king of Bashan came out to fight against us, but we defeated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그들의 땅을 차지했고 그 땅을 르우벤 사람들과 갓 사람들과 므낫세 반 지파 사람들에게 기업으로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took their land and gave it as an inheritance to the Reubenites, the Gadites and the half-tribe of Manasseh.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언약의 말씀들을 지켜 행하라. 그러면 너희가 하는 모든 일이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Carefully follow the terms of this covenant, so that you may prosper in everything you do.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