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다음에 우리는 방향을 바꿔 바산을 향해 난 길을 따라 올라갔는데 바산 왕 옥과 그 모든 군대가 에드레이에서 우리와 싸우려고 진군해 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we turned and went up along the road toward Bashan, and Og king of Bashan with his whole army marched out to meet us in battle at Edrei.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우리는 평지에 있는 모든 성들과 온 길르앗과 살르가와 에드레이에 이르는 온 바산, 곧 바산에 있는 옥의 왕국에 속한 성들을 빼앗았다.”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took all the towns on the plateau, and all Gilead, and all Bashan as far as Salecah and Edrei, towns of Og's kingdom in Bashan.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(르바임 사람들 가운데 남은 사람은 바산 왕 옥뿐이었습니다. 그의 침대는 철로 만들었는데 그 길이는 9규빗, 너비는 4규빗이었습니다. 그 침대는 아직 암몬 사람들의 랍바에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Og king of Bashan was left of the remnant of the Rephaites. His bed was made of iron and was more than thirteen feet long and six feet wide. It is still in Rabbah of the Ammonites.)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“그때 우리가 빼앗은 그 땅은 내가 르우벤 사람들과 갓 사람들에게 주었는데 그 영토는 아르논 골짜기 곁의 북쪽 아로엘에서부터 길르앗 산지 절반과 그 성들이었다.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land that we took over at that time, I gave the Reubenites and the Gadites the territory north of Aroer by the Arnon Gorge, including half the hill country of Gilead, together with its towns.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길르앗의 나머지 절반과 옥의 왕국이었던 바산 전역은 내가 므낫세 반 지파에게 주었다. (바산에 있는 아르곱 전역은 르바임 사람들의 땅으로 알려져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Gilead and also all of Bashan, the kingdom of Og, I gave to the half tribe of Manasseh. (The whole region of Argob in Bashan used to be known as a land of the Rephaites.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므낫세의 자손인 야일이 그술 사람들과 마아갓 사람들의 경계에 이르기까지 아르곱 전역을 갖게 돼 그 땅의 이름을 자기 이름인 야일을 따서 지었는데 오늘날까지 바산을 하봇야일이라고 부르고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Jair, a descendant of Manasseh, took the whole region of Argob as far as the border of the Geshurites and the Maacathites; it was named after him, so that to this day Bashan is called Havvoth Jair.)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그리고 내가 길르앗을 마길에게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gave Gilead to Makir.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르우벤 사람들과 갓 사람들에게는 길르앗에서부터 내려가서 아르논 골짜기에 이르는 곳과 그 골짜기 한가운데가 경계가 되는데 암몬 사람들의 경계인 얍복 강까지의 영토를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the Reubenites and the Gadites I gave the territory extending from Gilead down to the Arnon Gorge (the middle of the gorge being the border) and out to the Jabbok River, which is the border of the Ammonites.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서쪽 경계는 아라바의 요단 강인데 긴네렛에서 비스가 산비탈 아래의 아라바 바닷가, 곧 염해까지다.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western border was the Jordan in the Arabah, from Kinnereth to the Sea of the Arabah (the Salt Sea), below the slopes of Pisgah.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그때 너희에게 명령했다. ‘너희 하나님 여호와께서 너희에게 이 땅을 주어 차지하게 하셨다. 그러나 무장해서 싸울 수 있는 사람들은 너희 형제 이스라엘 백성들보다 앞서서 건너가야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commanded you at that time: "The LORD your God has given you this land to take possession of it. But all your able-bodied men, armed for battle, must cross over ahead of your brother Israelites.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너희에게 가축들이 많음을 내가 알고 있다. 너희 아내들과 자식들과 가축들은 내가 너희에게 준 그 성들에 머물러 있게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your wives, your children and your livestock (I know you have much livestock) may stay in the towns I have given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내게 말씀하셨다. ‘그를 두려워하지 마라. 내가 그와 그의 모든 군대를 그 땅과 함께 너희 손에 넘겨주었다. 헤스본에서 통치하던 아모리 사람들의 왕 시혼에게 했던 대로 그에게 행하여라.’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"Do not be afraid of him, for I have handed him over to you with his whole army and his land. Do to him what you did to Sihon king of the Amorites, who reigned in Heshbon."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너희와 같이 너희 형제들에게도 쉼을 주실 때까지 말이다. 그들 또한 요단 강 건너편에 너희 하나님 여호와께서 주시는 그 땅을 차지한 후에 너희는 너희가 소유하게 된 땅으로 돌아가라.’ ”</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LORD gives rest to your brothers as he has to you, and they too have taken over the land that the LORD your God is giving them, across the Jordan. After that, each of you may go back to the possession I have given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“그때 내가 여호수아에게 명령했다. ‘너는 네 하나님 여호와께서 그 두 왕들에게 하신 일을 네 두 눈으로 똑똑히 보았을 것이다. 여호와께서 네가 가려는 곳의 모든 나라들에서도 이같이 해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commanded Joshua: "You have seen with your own eyes all that the LORD your God has done to these two kings. The LORD will do the same to all the kingdoms over there where you are going.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그들을 두려워하지 마라. 네 하나님 여호와께서 친히 너를 위해 싸우실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of them; the LORD your God himself will fight for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그때 내가 여호와께 간청했다.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pleaded with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 하나님이시여, 주께서 주의 종에게 주의 위대하심과 주의 강한 손을 보여 주기 시작하셨습니다. 하늘이나 땅에 주께서 하시는 그 행위와 강력한 일들을 할 수 있는 신이 어디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Sovereign LORD, you have begun to show to your servant your greatness and your strong hand. For what god is there in heaven or on earth who can do the deeds and mighty works you do?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가서 요단 강 저쪽에 있는 좋은 땅을 보게 해 주십시오. 그 좋은 산지와 레바논을 보게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go over and see the good land beyond the Jordan -- that fine hill country and Lebanon."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여호와께서는 너희로 인해 내게 진노하셔서 내 말에 귀 기울이지 않으셨다. 여호와께서 말씀하셨다. ‘그것으로 충분하니 이 문제에 대해 내게 더는 말하지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of you the LORD was angry with me and would not listen to me. "That is enough," the LORD said. "Do not speak to me anymore about this matter.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비스가 산꼭대기에 올라가 동서남북을 바라보아라. 네 눈으로 그 땅을 보아라. 이는 네가 이 요단 강을 건너갈 수 없기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up to the top of Pisgah and look west and north and south and east. Look at the land with your own eyes, since you are not going to cross this Jordan.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너는 여호수아에게 네 직책을 맡기고 그를 격려하고 힘을 주어라. 그가 이 백성들을 이끌어 강을 건너게 하고 네가 볼 그 땅을 그들에게 상속하게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commission Joshua, and encourage and strengthen him, for he will lead this people across and will cause them to inherit the land that you will see."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그리하여 우리는 벧브올 가까이에 있는 골짜기에 머물러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stayed in the valley near Beth Peor.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그렇게 우리 하나님 여호와께서 바산 왕 옥과 그의 모든 군대를 우리 손에 넘겨주셨다. 우리는 그들을 쓰러뜨려 아무도 살려두지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our God also gave into our hands Og king of Bashan and all his army. We struck them down, leaving no survivors.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그때 우리는 그의 모든 성들을 손에 넣었다. 60개의 성읍들 가운데 그들에게서 우리가 빼앗지 못한 성은 없었는데, 곧 바산에 있는 옥의 왕국 아르곱 지방에 있는 것들이다.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we took all his cities. There was not one of the sixty cities that we did not take from them -- the whole region of Argob, Og's kingdom in Bashan.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모든 성들은 높은 성벽과 성문과 빗장들로 단단하게 방비돼 있었고 성벽 없는 마을들도 매우 많았다.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cities were fortified with high walls and with gates and bars, and there were also a great many unwalled villages.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우리는 헤스본 왕 시혼에게 한 것처럼 그들을 완전히 멸망시켰다. 남자, 여자, 어린아이들 할 것 없이 성 전체를 멸망시켰다.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completely destroyed them, as we had done with Sihon king of Heshbon, destroying every city -- men, women and children.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그들의 성에서 모든 가축들과 물품들을 전리품으로 취했으며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the livestock and the plunder from their cities we carried off for ourselves.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 우리는 이 아모리 사람들의 두 왕에게서 아르논 골짜기부터 헤르몬 산까지 요단 강 동쪽 영토를 빼앗았다.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at that time we took from these two kings of the Amorites the territory east of the Jordan, from the Arnon Gorge as far as Mount Hermon.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(시돈 사람들은 헤르몬을 시룐이라고 부르고 아모리 사람들은 스닐이라고 부릅니다.)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(Hermon is called Sirion by the Sidonians; the Amorites call it Senir.)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