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모세는 밖으로 나가 온 이스라엘에게 이런 말을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went out and spoke these words to all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모세가 그들에게 명령했습니다. '7년마다 빚을 탕감해 주는 해, 곧 장막절 동안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commanded them: "At the end of every seven years, in the year for canceling debts, during the Feast of Tabernacles,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온 이스라엘이 그분이 선택하신 그 장소로 너희 하나님 여호와 앞에 나오면 너희는 이 율법을 그들이 듣는 앞에서 읽도록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Israel comes to appear before the LORD your God at the place he will choose, you shall read this law before them in their hearing.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남자나 여자나 어린아이나 너희 가운데 사는 이방 사람들까지 온 백성들을 모아 그들이 듣고 너희 하나님 여호와를 두려워하고 이 율법의 모든 말씀을 지키게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Assemble the people -- men, women and children, and the aliens living in your towns -- so they can listen and learn to fear the LORD your God and follow carefully all the words of this law.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율법을 모르는 그들의 자손들이 그것을 듣고 너희가 요단 강을 건너가 차지할 그 땅에서 사는 동안 너희 하나님 여호와를 경외하는 것을 배우게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children, who do not know this law, must hear it and learn to fear the LORD your God as long as you live in the land you are crossing the Jordan to possess."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모세에게 말씀하셨습니다. “이제 네가 죽을 날이 가까이 왔다. 여호수아를 불러 너희 둘이 회막 앞으로 나아오라. 내가 거기서 그에게 임무를 부여할 것이다.” 그리하여 모세와 여호수아는 회막 앞으로 나아왔습니다.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"Now the day of your death is near. Call Joshua and present yourselves at the Tent of Meeting, where I will commission him." So Moses and Joshua came and presented themselves at the Tent of Meeting.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회막에서 구름 기둥 가운데 나타나셨고 그 구름 기둥은 회막문 위에 머물러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appeared at the Tent in a pillar of cloud, and the cloud stood over the entrance to the Tent.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여호와께서 모세에게 말씀하셨습니다. “너는 너희 선조들과 함께 잠들 것이지만 이 백성들은 그들이 들어갈 그 땅의 이방 신들과 음란한 짓을 할 것이다. 그들은 나를 버리고 내가 그들과 맺은 언약을 깰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Moses: "You are going to rest with your fathers, and these people will soon prostitute themselves to the foreign gods of the land they are entering. They will forsake me and break the covenant I made with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그날에 내가 그들에게 진노할 것이고 그들을 버릴 것이다. 내가 내 얼굴을 그들에게서 숨기고 그들을 멸망시킬 것이다. 많은 재앙들과 어려움이 그들에게 닥치면 그날에 그들이 ‘우리 하나님이 우리와 함께하시지 않아서 이런 재앙들이 우리에게 닥친 것이 아닌가?’ 하고 물을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I will become angry with them and forsake them; I will hide my face from them, and they will be destroyed. Many disasters and difficulties will come upon them, and on that day they will ask, `Have not these disasters come upon us because our God is not with us?'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그리고 나는 그날에 그들이 다른 신들에게 눈을 돌린 그들의 모든 악함으로 인해 내 얼굴을 숨길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certainly hide my face on that day because of all their wickedness in turning to other gods.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이제 너희가 이 노래를 기록하고 이스라엘 백성들에게 가르쳐 부르게 하라. 그러면 그것이 그들을 향한 내 증거가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write down for yourselves this song and teach it to the Israelites and have them sing it, so that it may be a witness for me against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“나는 이제 120세니 내가 더 이상 나가고 들어오는 것을 할 수 없으며 여호와께서 내게 ‘너는 요단 강을 건너지 못할 것이다’라고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now a hundred and twenty years old and I am no longer able to lead you. The LORD has said to me, `You shall not cross the Jordan.'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그들을 젖과 꿀이 흐르는 땅, 그들의 조상들에게 내가 맹세로 약속한 그 땅으로 들여보낸 뒤 그들이 배불리 먹고 번성할 때 그들은 다른 신들에게 돌이켜 그들을 섬기고 나를 멸시해 나와의 언약을 깰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have brought them into the land flowing with milk and honey, the land I promised on oath to their forefathers, and when they eat their fill and thrive, they will turn to other gods and worship them, rejecting me and breaking my covenant.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많은 재앙들과 어려움들이 그들에게 닥치면 이 노래가 그들에 대해 증인처럼 증거할 것이니 이 노래는 그 자손들에게 잊혀지지 않을 것이다. 나는 내가 그들에게 맹세로 약속한 그 땅에 그들을 들여보내기 전에 이미 그들이 어떻게 할 것이라는 것을 알고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many disasters and difficulties come upon them, this song will testify against them, because it will not be forgotten by their descendants. I know what they are disposed to do, even before I bring them into the land I promised them on oath."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모세가 그날 이 노래를 기록해 이스라엘 백성들에게 가르쳐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wrote down this song that day and taught it to the Israelites.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눈의 아들 여호수아에게는 이런 명령을 내리셨습니다. “강하고 담대하여라. 너는 내가 그들에게 약속한 그 땅으로 이스라엘 자손을 인도할 것이다. 내가 너와 함께할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gave this command to Joshua son of Nun: "Be strong and courageous, for you will bring the Israelites into the land I promised them on oath, and I myself will be with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모세가 이 율법책의 말씀을 처음부터 끝까지 다 기록하고 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Moses finished writing in a book the words of this law from beginning to end,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 명령을 여호와의 언약궤를 메는 레위 사람들에게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this command to the Levites who carried the ark of the covenant of the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율법책을 가져가서 너희 하나님 여호와의 언약궤 옆에 보관해 그것이 너희를 향한 증거가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this Book of the Law and place it beside the ark of the covenant of the LORD your God. There it will remain as a witness against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너희가 얼마나 반역을 일삼고 목이 곧은지 내가 알기 때문이다. 보라. 오늘 내가 아직 너희 곁에 살아 있는 동안에도 여호와께 반역했는데 내가 죽고 나면 너희가 얼마나 반역하겠느냐?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how rebellious and stiff-necked you are. If you have been rebellious against the LORD while I am still alive and with you, how much more will you rebel after I die!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 앞에 너희 지파의 모든 장로들과 너희 모든 관리들을 불러 모으라. 그러면 내가 그들이 듣는 앞에서 이 말씀을 전하고 하늘과 땅을 불러 그들에 대한 증거로 삼을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Assemble before me all the elders of your tribes and all your officials, so that I can speak these words in their hearing and call heaven and earth to testify against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죽은 뒤에 너희가 분명 완전히 타락하고 내가 너희에게 명령한 그 길에서 떠날 것임을 내가 안다. 이는 너희가 여호와의 눈앞에 악을 행해 너희 손으로 만든 것으로 그분을 진노케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that after my death you are sure to become utterly corrupt and to turn from the way I have commanded you. In days to come, disaster will fall upon you because you will do evil in the sight of the LORD and provoke him to anger by what your hands have made."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하나님 여호와께서는 친히 너희보다 앞서 건너가셔서 너희 앞에서 다른 민족들을 멸망시키실 것이며 너희는 그들의 땅을 차지하게 될 것이다. 여호와께서 말씀하신 대로 여호수아가 너희 앞서 건너갈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himself will cross over ahead of you. He will destroy these nations before you, and you will take possession of their land. Joshua also will cross over ahead of you, as the LORD said.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모세가 이스라엘 온 백성이 듣는 데서 이 말씀의 노래를 처음부터 끝까지 낭송했습니다.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Moses recited the words of this song from beginning to end in the hearing of the whole assembly of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그리고 여호와께서 아모리 왕들인 시혼과 옥과 그들의 땅에 행하신 것처럼 아모리 왕들에게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will do to them what he did to Sihon and Og, the kings of the Amorites, whom he destroyed along with their land.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그들을 너희에게 넘겨주실 것이고 너희는 내가 너희에게 명령했던 모든 명령대로 그들에게 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deliver them to you, and you must do to them all that I have commanded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강하고 담대하라. 그들을 두려워하거나 무서워하지 말라. 그분께서는 너희와 함께 하실 하나님 여호와이시니 그분이 너희를 떠나지도, 버리지도 않으실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courageous. Do not be afraid or terrified because of them, for the LORD your God goes with you; he will never leave you nor forsake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여호수아를 불러 온 이스라엘 앞에서 그에게 말했다. “강하고 담대하여라. 너는 이 백성들과 함께 여호와께서 그들의 조상들에게 맹세해 그들에게 주시겠다고 하신 그 땅으로 가서 그들이 그 땅을 얻어 대대로 지켜 나가게 해야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summoned Joshua and said to him in the presence of all Israel, "Be strong and courageous, for you must go with this people into the land that the LORD swore to their forefathers to give them, and you must divide it among them as their inheritance.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친히 네 앞서 가시고 너희와 함께하실 것이며 너를 떠나지도, 너를 버리지도 않으실 것이다. 두려워하지 말고 낙심하지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himself goes before you and will be with you; he will never leave you nor forsake you. Do not be afraid; do not be discouraged."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이 율법을 써 내려갔고 여호와의 언약궤를 짊어지는 레위의 아들들인 제사장들과 이스라엘의 모든 장로들에게 그것을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wrote down this law and gave it to the priests, the sons of Levi, who carried the ark of the covenant of the LORD, and to all the elders of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