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하나님의 사람 모세가 죽기 전에 이스라엘 백성들에게 베푼 축복이 다음과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blessing that Moses the man of God pronounced on the Israelites before his death.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주의 훈계를 야곱에게 가르치고 주의 율법을 이스라엘에게 가르칩니다. 그가 주 앞에 향품을 드리고 주의 제단에 온전한 번제물을 올립니다.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teaches your precepts to Jacob and your law to Israel. He offers incense before you and whole burnt offerings on your altar.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여호와여, 그의 모든 기술에 복 주시고 그 손으로 하는 일을 기뻐해 주십시오. 그를 대항해 일어나는 자들의 허리를 끊으시고 그 적들이 일어나지 못할 때까지 쳐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 all his skills, O LORD, and be pleased with the work of his hands. Smite the loins of those who rise up against him; strike his foes till they rise no more."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베냐민에 관해 그가 말했습니다. “여호와께서 사랑하시는 자가 그분 안에 안전하게 쉬게 될 것이다. 그분이 온종일 그를 방패처럼 지키시니 여호와께서 사랑하시는 자가 그분의 어깨 사이에서 쉬고 있구나.”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Benjamin he said: "Let the beloved of the LORD rest secure in him, for he shields him all day long, and the one the LORD loves rests between his shoulders."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요셉에 관해 그가 말했습니다. “여호와께서 그의 땅을 저 위 하늘의 귀한 이슬과 저 아래 저장한 깊은 물로 복 주시기를!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Joseph he said: "May the LORD bless his land with the precious dew from heaven above and with the deep waters that lie below;</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해가 내는 가장 좋은 빛으로, 달이 내는 가장 좋은 빛으로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best the sun brings forth and the finest the moon can yield;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옛 산들의 가장 좋은 선물로, 영원한 언덕의 많은 열매들로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choicest gifts of the ancient mountains and the fruitfulness of the everlasting hills;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땅과 그 충만함의 가장 좋은 선물로, 불타는 덤불 속에 계셨던 분의 은총으로, 이 모든 것들이 요셉의 머리 위에 머물기를, 그 형제들 가운데 왕자인 그의 눈썹에 있기를!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best gifts of the earth and its fullness and the favor of him who dwelt in the burning bush. Let all these rest on the head of Joseph, on the brow of the prince among his brothers.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그의 위엄은 수송아지의 첫배 새끼 같으며 그의 뿔은 들소의 뿔과 같도다. 그 뿔들로 그가 민족들을 받을 것이고 땅 끝에 있는 민족들까지 받을 것이다. 에브라임에게는 만만이요 므낫세에게는 천천일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majesty he is like a firstborn bull; his horns are the horns of a wild ox. With them he will gore the nations, even those at the ends of the earth. Such are the ten thousands of Ephraim; such are the thousands of Manasseh."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스불론에 관해 그가 말했습니다. “스불론아, 너는 나가면서 기뻐하라. 잇사갈아, 너는 장막에 있으면서 기뻐하라.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Zebulun he said: "Rejoice, Zebulun, in your going out, and you, Issachar, in your tents.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민족들을 산으로 부르고 거기서 의의 제물을 드릴 것이다. 그들이 바다의 풍성함으로, 모래 속에 숨겨진 보물로 축제를 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summon peoples to the mountain and there offer sacrifices of righteousness; they will feast on the abundance of the seas, on the treasures hidden in the sand."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말했습니다. “여호와께서 시내에서 나와 세일에서 그들 위에 일어나셨고 바란 산에서 빛을 내셨다. 그분은 서쪽에서, 그분의 산비탈에서 무수한 성도들과 함께 나오셨다.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"The LORD came from Sinai and dawned over them from Seir; he shone forth from Mount Paran. He came with myriads of holy ones from the south, from his mountain slopes.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갓에 관해 그가 말했습니다. “갓의 영토를 넓히는 자에게 복이 있을 것이다. 갓은 거기서 사자처럼 살고 팔이나 머리를 뜯을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Gad he said: "Blessed is he who enlarges Gad's domain! Gad lives there like a lion, tearing at arm or head.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그가 자신을 위해 가장 좋은 땅을 골랐다. 지도자의 몫이 그를 위해 마련된 것이다. 그 백성들의 수장들이 모일 때 그는 여호와의 의로운 뜻과 이스라엘에 관한 그분의 심판을 수행해 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chose the best land for himself; the leader's portion was kept for him. When the heads of the people assembled, he carried out the LORD's righteous will, and his judgments concerning Israel."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단에 관해 그가 말했습니다. “단은 바산에서 솟아 올라온 사자 새끼다.”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Dan he said: "Dan is a lion's cub, springing out of Bashan."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납달리에 관해 그가 말했습니다. “납달리는 여호와의 은총으로 둘러싸여 있고 그분의 복이 가득하구나. 그가 호수 서쪽과 남쪽을 상속할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Naphtali he said: "Naphtali is abounding with the favor of the LORD and is full of his blessing; he will inherit southward to the lake."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아셀에 관해 그가 말했습니다. “가장 많은 복을 받은 아들은 아셀이다. 그가 그 형제들에게 사랑을 받고 기름으로 발을 씻게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Asher he said: "Most blessed of sons is Asher; let him be favored by his brothers, and let him bathe his feet in oil.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네 문빗장들은 철과 청동이 될 것이고 네가 사는 날만큼 힘이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bolts of your gates will be iron and bronze, and your strength will equal your days.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여수룬의 하나님 같은 분은 없다. 그분은 너를 도우러 하늘을 타고, 그분의 위엄으로 구름을 타고 오신다.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no one like the God of Jeshurun, who rides on the heavens to help you and on the clouds in his majesty.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영원한 하나님이 네 피난처니 그 영원한 팔이 네 아래 있구나. 그분이 네 원수를 네 앞에서 쫓아내며 ‘그를 멸망시켜라!’ 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eternal God is your refuge, and underneath are the everlasting arms. He will drive out your enemy before you, saying, `Destroy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그러면 이스라엘이 홀로 안전하게 살게 될 것이다. 하늘에서 이슬이 떨어지는 곡식과 새 포도주가 있는 땅에서 야곱의 샘이 안전하구나.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Israel will live in safety alone; Jacob's spring is secure in a land of grain and new wine, where the heavens drop dew.</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이스라엘아, 너는 행복하다. 여호와께서 구원하신 민족인 너 같은 자가 누구겠느냐? 그분은 네 방패이며 도우시는 분이고 네 영광스러운 칼이시다. 네 원수들이 네 앞에서 움츠리고 너는 그들의 높은 곳을 발로 밟을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are you, O Israel! Who is like you, a people saved by the LORD? He is your shield and helper and your glorious sword. Your enemies will cower before you, and you will trample down their high places."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정말로 그 백성들을 사랑하시는 분은 분명 그분이시다. 모든 성도들이 그분의 손 안에 있다. 그분의 발 앞에 그들 모두가 절하고 그분으로부터 지시를 받는다.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it is you who love the people; all the holy ones are in your hand. At your feet they all bow down, and from you receive instruction,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모세가 우리에게 준 그 율법, 야곱의 총회가 소유한 것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law that Moses gave us, the possession of the assembly of Jacob.</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그분은 그 백성의 지도자들이 이스라엘의 지파들과 함께 모였을 때 여수룬을 다스리는 왕이셨다.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king over Jeshurun when the leaders of the people assembled, along with the tribes of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르우벤이 살고 죽지 않을 것이며 그의 사람들이 적지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Reuben live and not die, nor his men be few."</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그리고 그는 유다에 관해 이렇게 말했습니다. “여호와여, 유다의 부르짖음을 들어 주십시오. 그에게 그 백성들을 보내 주십시오. 자기 손으로 스스로 변호하고 있습니다. 그 원수들을 대항해 그의 도움이 돼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he said about Judah: "Hear, O LORD, the cry of Judah; bring him to his people. With his own hands he defends his cause. Oh, be his help against his foes!"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레위에 관해 그가 말했습니다. “주의 둠밈과 우림은 주의 거룩한 자와 함께 있게 해 주십시오. 주께서 맛사에서 그를 시험하셨고 주께서 므리바 물가에서 그와 다투셨습니다.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Levi he said: "Your Thummim and Urim belong to the man you favored. You tested him at Massah; you contended with him at the waters of Meribah.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그가 자기 부모에 관해 ‘그들을 생각하지 않는다’고 말씀하셨습니다. 그는 자기 형제들을 인정하지 않고 자기 자식들을 알아보지 못했습니다. 그러나 그는 주의 칼을 바라보고 주의 언약을 지켰습니다.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of his father and mother, `I have no regard for them.' He did not recognize his brothers or acknowledge his own children, but he watched over your word and guarded your covenant.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