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모세는 느보 산에 올라가 여리고 건너편 모압 평지에서 비스가 산꼭대기로 갔습니다. 거기서 여호와께서 그에게 온 땅을 보여 주셨습니다. 길르앗에서 단까지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climbed Mount Nebo from the plains of Moab to the top of Pisgah, across from Jericho. There the LORD showed him the whole land -- from Gilead to Dan,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이후로 이스라엘에는 모세와 같은 예언자가 일어나지 않았습니다. 모세는 여호와께서 얼굴을 대면해 아시고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then, no prophet has risen in Israel like Moses, whom the LORD knew face to face,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이집트 땅과 바로와 그의 모든 종들과 그의 온 땅에 보내셔서 모든 이적과 기사들을 행하게 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did all those miraculous signs and wonders the LORD sent him to do in Egypt -- to Pharaoh and to all his officials and to his whole land.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온 이스라엘이 보는 데서 모든 큰 권능과 큰 두려움을 보이게 하신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no one has ever shown the mighty power or performed the awesome deeds that Moses did in the sight of all Israel.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납달리 온 땅, 에브라임과 므낫세의 영토, 서쪽 바다에 이르는 유다의 온 땅</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of Naphtali, the territory of Ephraim and Manasseh, all the land of Judah as far as the western sea,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네게브 지역과 종려나무의 성 여리고 골짜기를 보여 주시며 소알에 이르는 곳까지 보여 주시며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Negev and the whole region from the Valley of Jericho, the City of Palms, as far as Zoar.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그에게 말씀하셨습니다. “내가 아브라함과 이삭과 야곱에게 이 땅이 내가 네 자손들에게 주겠다고 맹세로 약속한 땅이다. 내가 네 눈으로 보도록 했으나 너는 강 건너 그 땅으로 들어가지는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him, "This is the land I promised on oath to Abraham, Isaac and Jacob when I said, `I will give it to your descendants.' I have let you see it with your eyes, but you will not cross over into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그러자 여호와의 종 모세는 여호와께서 말씀하신 대로 거기 모압 땅에서 죽어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Moses the servant of the LORD died there in Moab, as the LORD had said.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모압 땅 벧브올 반대편 골짜기에 묻혔습니다. 그러나 지금은 그의 무덤이 어디에 있는지 아무도 알지 못합니다.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buried him in Moab, in the valley opposite Beth Peor, but to this day no one knows where his grave 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모세가 죽을 때 120세였습니다. 그때 그의 눈은 흐리지 않았고 그의 기력도 쇠하지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was a hundred and twenty years old when he died, yet his eyes were not weak nor his strength gone.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 백성들은 모세를 위해 30일 동안 모압 평지에서 애곡했고 애곡과 통곡의 기간이 끝날 때까지 계속했습니다.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grieved for Moses in the plains of Moab thirty days, until the time of weeping and mourning was over.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모세가 눈의 아들 여호수아에게 안수해 그에게 지혜의 영이 가득해졌습니다. 이스라엘 백성들은 여호수아의 말을 듣고 여호와께서 모세에게 명령하신 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Joshua son of Nun was filled with the spirit of wisdom because Moses had laid his hands on him. So the Israelites listened to him and did what the LORD had commanded Moses.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