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“이스라엘아, 이제 내가 너희에게 가르치려는 규례와 법도에 귀 기울이라. 그 말씀에 복종하라. 그러면 너희가 살 것이며 너희 조상들의 하나님 여호와께서 너희에게 주시는 그 땅으로 들어가 차지할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now, O Israel, the decrees and laws I am about to teach you. Follow them so that you may live and may go in and take possession of the land that the LORD, the God of your fathers, is giving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호렙 산에서 너희 하나님 여호와 앞에 섰던 그날을 기억하라. 그때 그분이 내게 말씀하셨다. ‘내 앞에 백성들을 모아 내 말을 듣게 하여라. 그들이 그 땅에서 사는 동안 나를 경외하는 것을 배우고 그 자녀들에게도 가르치도록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day you stood before the LORD your God at Horeb, when he said to me, "Assemble the people before me to hear my words so that they may learn to revere me as long as they live in the land and may teach them to their children."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가까이 나아와서 산기슭에 섰는데 거기에 하늘까지 불이 붙었고 먹구름과 짙은 어둠이 드리웠다.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near and stood at the foot of the mountain while it blazed with fire to the very heavens, with black clouds and deep darkness.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여호와께서 불 속에서 너희에게 말씀하셨다. 너희는 말씀하는 소리는 들었지만 아무것도 볼 수 없었다. 오직 음성뿐이었다.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spoke to you out of the fire. You heard the sound of words but saw no form; there was only a voice.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여호와께서는 너희에게 그분의 언약, 곧 그분이 너희에게 따르라고 명령하시고 두 돌판에 새기신 그 십계명을 선포하셨다.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declared to you his covenant, the Ten Commandments, which he commanded you to follow and then wrote them on two stone tablets.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그리고 그때 여호와께서 내게 너희가 요단 강을 건너가서 차지할 그 땅에서 어떤 규례와 법도를 따라야 할지 너희에게 가르쳐 주라고 지시하셨다.”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directed me at that time to teach you the decrees and laws you are to follow in the land that you are crossing the Jordan to possess.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호렙 산의 불 속에서 너희에게 말씀하시던 그날에 너희는 아무 형상도 보지 못했다. 그러니 너희 스스로 매우 조심해야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no form of any kind the day the LORD spoke to you at Horeb out of the fire. Therefore watch yourselves very carefully,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어떤 형상이든지 우상을 만들어 타락하지 말라. 남자나 여자의 모습으로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do not become corrupt and make for yourselves an idol, an image of any shape, whether formed like a man or a woman,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혹은 땅의 동물이나 공중을 나는 새나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like any animal on earth or any bird that flies in the air,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땅 위에 기어 다니는 어떤 생물이나 땅 아래 물 속의 물고기나 할 것 없이 그러한 모양으로 우상을 만들지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like any creature that moves along the ground or any fish in the waters below.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그리고 너희는 눈을 들어 해, 달, 별 등 모든 하늘의 천체를 바라보고 그것들에 끌려 절하거나 너희 하나님 여호와께서 하늘 아래 모든 민족들에게 나누어 주신 것들을 숭배하는 일이 없도록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look up to the sky and see the sun, the moon and the stars -- all the heavenly array -- do not be enticed into bowing down to them and worshiping things the LORD your God has apportioned to all the nations under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너희에게 명령하는 것에 더하지도 빼지도 말고 오직 내가 너희에게 주는 너희 하나님 여호와의 명령을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add to what I command you and do not subtract from it, but keep the commands of the LORD your God that I give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너희는 여호와께서 철이 녹는 용광로인 이집트에서 이끌어 내어 오늘 이같이 기업으로 삼으신 백성들이다.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you, the LORD took you and brought you out of the iron-smelting furnace, out of Egypt, to be the people of his inheritance, as you now are.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여호와께서는 너희 때문에 내게 진노하셨고 내가 요단 강을 건너 너희 하나님 여호와께서 너희에게 기업으로 주시는 그 좋은 땅에 들어가지 못할 것이라고 엄하게 맹세하셨다.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angry with me because of you, and he solemnly swore that I would not cross the Jordan and enter the good land the LORD your God is giving you as your inheritance.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나는 이 땅에서 죽고 요단 강을 건너지는 못할 것이다. 그러나 너희는 건너가 그 좋은 땅을 차지하게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die in this land; I will not cross the Jordan; but you are about to cross over and take possession of that good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스스로 삼가서 너희 하나님 여호와께서 너희와 맺으신 언약을 잊지 말라. 너희 스스로 너희 하나님 여호와께서 금지하신 그 어떤 모양의 우상도 만들지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forget the covenant of the LORD your God that he made with you; do not make for yourselves an idol in the form of anything the LORD your God has forbidden.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 하나님 여호와께서는 살라 버리는 불이시요 질투하시는 하나님이시다.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a consuming fire, a jealous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너희가 아들을 낳고 손자를 낳고 그 땅에서 오랫동안 살 것이다. 그러나 너희가 만약 타락해 우상을 만들어 너희 하나님 여호와의 눈앞에 악을 행하고 그분의 진노를 자아내면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have had children and grandchildren and have lived in the land a long time -- if you then become corrupt and make any kind of idol, doing evil in the eyes of the LORD your God and provoking him to anger,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오늘 하늘과 땅을 너희에 대한 증인들로 삼아 말하는데 너희는 요단 강을 건너 차지할 그 땅에서 곧 망할 것이다. 너희는 거기서 얼마 살지 못해 반드시 망할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call heaven and earth as witnesses against you this day that you will quickly perish from the land that you are crossing the Jordan to possess. You will not live there long but will certainly be destroyed.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너희를 여러 민족들 가운데로 흩으실 것이며 여호와께서 너희를 쫓아내신 그 민족들 가운데서 살아남을 자가 너희 가운데 얼마 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scatter you among the peoples, and only a few of you will survive among the nations to which the LORD will drive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거기서 너희는 나무와 돌로 만든 신들을 섬길 것이다. 그것들은 보지도 듣지도 먹지도 냄새를 맡지도 못하는데도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you will worship man-made gods of wood and stone, which cannot see or hear or eat or smell.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거기서 너희가 너희 하나님 여호와를 바라고 너희 온 마음과 온 영혼으로 찾으면 너희는 그분을 만나게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from there you seek the LORD your God, you will find him if you look for him with all your heart and with all your soul.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여호와께서 바알브올에서 하신 일을 너희 두 눈으로 똑똑히 보았다. 너희 하나님 여호와께서 너희 가운데에서 바알브올을 따른 사람들을 하나도 빠짐없이 멸망시키셨다.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with your own eyes what the LORD did at Baal Peor. The LORD your God destroyed from among you everyone who followed the Baal of Peor,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너희가 고난 가운데 있고 이 모든 일들이 너희에게 일어날 때 너희가 만일 너희 하나님 여호와께 돌아와 순종하게 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in distress and all these things have happened to you, then in later days you will return to the LORD your God and obey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 하나님 여호와께서는 긍휼이 많으신 하나님이시니 너희를 포기하거나 멸망시키거나 맹세로 확정해 주신 너희 조상들과의 언약을 잊는 일이 없으실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a merciful God; he will not abandon or destroy you or forget the covenant with your forefathers, which he confirmed to them by oath.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“너희들이 태어나기 전 하나님께서 땅에 사람을 창조하신 날부터 오늘에 이르기까지 지나간 과거에 대해 물어 보라. 또 하늘 이 끝에서 저 끝까지 이처럼 놀라운 일이 있었으며 이 같은 일에 대해 들어 보았는지 물어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now about the former days, long before your time, from the day God created man on the earth; ask from one end of the heavens to the other. Has anything so great as this ever happened, or has anything like it ever been heard of?</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어떤 백성이 너희처럼 불 속에서 나오는 하나님의 음성을 듣고도 살아남았느냐?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 other people heard the voice of God speaking out of fire, as you have, and lived?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 하나님 여호와께서 이집트에서 너희 눈앞에서 하신 그 모든 일들처럼 시험으로, 표적과 기사로, 전쟁으로, 강한 손과 쭉 뻗친 팔로, 크고 놀라운 일로 애를 쓰며 한 민족을 다른 민족에게서 이끌어 낸 그런 신이 어디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 god ever tried to take for himself one nation out of another nation, by testings, by miraculous signs and wonders, by war, by a mighty hand and an outstretched arm, or by great and awesome deeds, like all the things the LORD your God did for you in Egypt before your very eyes?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그것을 네게 보여 주신 것은 여호와만이 하나님이시며 그분 외에는 다른 이가 없음을 알게 하기 위해서였다.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were shown these things so that you might know that the LORD is God; besides him there is no other.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여호와께서는 하늘에서부터 그분의 음성을 듣게 하셨고 너희를 훈련시키시려고 땅에서는 너희에게 그분의 큰 불을 보이시고 그 불 속에서 나오는 그분의 말씀을 듣게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heaven he made you hear his voice to discipline you. On earth he showed you his great fire, and you heard his words from out of the fire.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그분이 너희 조상들을 사랑해 그들의 자손들을 선택하셨기 때문에 그분이 큰 힘으로 친히 이집트에서 너를 이끌어 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loved your forefathers and chose their descendants after them, he brought you out of Egypt by his Presence and his great strength,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너희보다 크고 강한 민족들을 너희 앞에서 쫓아내시고 오늘처럼 너희를 그들의 땅으로 들여보내 너희 기업으로 취하게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drive out before you nations greater and stronger than you and to bring you into their land to give it to you for your inheritance, as it is today.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이날 너희는 저 위 하늘과 저 아래 땅에서 여호와께서 하나님이심을 인정하고 마음에 새기도록 하라. 다른 신은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Acknowledge and take to heart this day that the LORD is God in heaven above and on the earth below. There is no other.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너희 하나님 여호와를 끝까지 붙들고 떠나지 않은 너희 모두는 지금까지도 살아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of you who held fast to the LORD your God are still alive today.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내가 오늘 너희에게 주는 그분의 규례와 명령을 지키라. 그래야 너희가 잘되고 너희 후손이 잘될 것이며 너희가 너희 하나님 여호와께서 주시는 그 땅에서 영원히 오랫동안 살게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his decrees and commands, which I am giving you today, so that it may go well with you and your children after you and that you may live long in the land the LORD your God gives you for all time.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그러고 나서 모세는 요단 강 동쪽에 3개의 성들을 따로 분류했습니다.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set aside three cities east of the Jordan,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이는 누구든 악의가 없이 우연히 이웃을 죽이게 된 사람이 피신할 수 있도록 하기 위해서였으며 이런 사람은 그 가운데 한 성으로 들어가면 목숨을 건질 수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which anyone who had killed a person could flee if he had unintentionally killed his neighbor without malice aforethought. He could flee into one of these cities and save his life.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 성들은 르우벤 사람들의 성인 광야 평지에 있는 베셀, 갓 사람들의 성인 길르앗 라못, 므낫세 사람들의 성인 바산 골란이었습니다.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cities were these: Bezer in the desert plateau, for the Reubenites; Ramoth in Gilead, for the Gadites; and Golan in Bashan, for the Manassites.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이것이 모세가 이스라엘 백성들 앞에 둔 율법입니다.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law Moses set before the Israelites.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이것은 그들이 이집트에서 나올 때 모세가 그들에게 말한 증거, 규례, 법도로서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stipulations, decrees and laws Moses gave them when they came out of Egypt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요단 강 동쪽 벧브올 가까이에 있는 골짜기, 곧 헤스본에서 다스리다가 모세와 이스라엘 백성들이 이집트에서 나오면서 물리친 아모리 사람들의 왕 시혼의 땅에서 분류한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were in the valley near Beth Peor east of the Jordan, in the land of Sihon king of the Amorites, who reigned in Heshbon and was defeated by Moses and the Israelites as they came out of Egypt.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이스라엘 백성은 시혼의 땅과 바산 왕 옥의 땅을 차지했는데 그들은 요단 강 동쪽을 다스리던 아모리 두 왕들이었습니다.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possession of his land and the land of Og king of Bashan, the two Amorite kings east of the Jordan.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 땅은 아르논 골짜기 끝 아로엘에서부터 시온 산, 곧 헤르몬 산까지 뻗었고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land extended from Aroer on the rim of the Arnon Gorge to Mount Siyon (that is, Hermon),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요단 강 동쪽 온 아라바와 비스가 산비탈 아래의 아라바 바다까지 포함됐습니다.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included all the Arabah east of the Jordan, as far as the Sea of the Arabah, below the slopes of Pisgah.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보라. 내가 내 하나님 여호와께서 내게 명령하신 대로 너희에게 규례와 법도를 가르쳐 너희가 들어가 차지하게 될 그 땅에서 그대로 지키게 하려고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taught you decrees and laws as the LORD my God commanded me, so that you may follow them in the land you are entering to take possession of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규례와 법도들을 잘 지키라. 이것으로 여러 민족들에게 너희의 지혜와 통찰력을 보여 주게 될 것이다. 그들은 이 모든 규례들에 대해 듣고 ‘이 위대한 민족은 지혜롭고 통찰력 있는 백성이다’라고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them carefully, for this will show your wisdom and understanding to the nations, who will hear about all these decrees and say, "Surely this great nation is a wise and understanding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기도할 때마다 가까이 다가오시는 우리 하나님 여호와처럼 자신들에게 가까이 다가오는 신이 있는 민족이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other nation is so great as to have their gods near them the way the LORD our God is near us whenever we pray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내가 오늘 너희 앞에 둔 이 법도처럼 의로운 규례와 법도를 가진 민족이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other nation is so great as to have such righteous decrees and laws as this body of laws I am setting before you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오직 스스로 삼가 조심해 너희 자신을 잘 살펴서 너희 눈으로 본 것들을 잊지 말고 너희가 살아 있는 동안 너희 마음에서 떠나지 않게 하라. 그것들을 너희 자손들과 너희 자손의 자손들에게 가르치도록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be careful, and watch yourselves closely so that you do not forget the things your eyes have seen or let them slip from your heart as long as you live. Teach them to your children and to their children after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