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온 이스라엘을 불러 말했습니다. “이스라엘아, 내가 오늘 너희에게 말하는 규례와 법도를 들으라. 그것을 배우고 반드시 따르도록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summoned all Israel and said: Hear, O Israel, the decrees and laws I declare in your hearing today. Learn them and be sure to follow them.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나를 사랑하고 내 명령을 지키는 사람들은 1000대까지 사랑을 베풀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showing love to a thousand generations of those who love me and keep my commandments.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너희는 너희 하나님 여호와의 이름을 함부로 쓰지 말라. 나 여호와는 내 이름을 함부로 쓰는 사람을 죄가 없다고 하지 않을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misuse the name of the LORD your God, for the LORD will not hold anyone guiltless who misuses his name.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 너희 하나님이 너희에게 명령한 대로 안식일을 거룩하게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"Observe the Sabbath day by keeping it holy, as the LORD your God has commanded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6일 동안 너희는 노동하고 너희의 모든 일을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Six days you shall labor and do all your work,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7일째 되는 날은 너희 하나님 여호와의 안식일이니 그날에는 어떤 일도 하지 말라. 너희나 너희 아들딸이나 너희 남종이나 여종이나 너희 소나 나귀나 다른 어떤 가축이나 너희 성문 안에 있는 이방 사람이나 너희 남종이나 여종이나 너희와 마찬가지로 쉬게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seventh day is a Sabbath to the LORD your God. On it you shall not do any work, neither you, nor your son or daughter, nor your manservant or maidservant, nor your ox, your donkey or any of your animals, nor the alien within your gates, so that your manservant and maidservant may rest, as you do.</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너희가 이집트 땅에서 종이었던 것과 너희 하나님 여호와께서 강한 손과 쭉 뻗친 팔로 너희를 거기서 이끌어 내셨음을 기억하라. 그러므로 너희 하나님 여호와께서 안식일을 지키라고 너희에게 명령한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that you were slaves in Egypt and that the LORD your God brought you out of there with a mighty hand and an outstretched arm. Therefore the LORD your God has commanded you to observe the Sabbath day.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 하나님 여호와께서 너희에게 명령한 대로 너희 부모를 공경하라. 그러면 너희가 오래 살 것이고 너희 하나님 여호와께서 너희에게 준 그 땅에서 잘될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"Honor your father and your mother, as the LORD your God has commanded you, so that you may live long and that it may go well with you in the land the LORD your God is giving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살인하지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murder.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간음하지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commit adultery.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도둑질하지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steal.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 하나님 여호와께서 호렙 산에서 우리와 언약을 맺으셨다.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our God made a covenant with us at Horeb.</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이웃에게 거짓 증언하지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give false testimony against your neighbor.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이웃의 아내를 탐내지 말라. 이웃의 집이나 땅이나 남종이나 여종이나 소나 나귀나 이웃에게 속한 다른 어떤 것도 탐내지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covet your neighbor's wife. You shall not set your desire on your neighbor's house or land, his manservant or maidservant, his ox or donkey, or anything that belongs to your neighbor."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이는 여호와께서 큰 소리로 산에서 불과 구름과 짙은 어둠 가운데 너희 온 회중에게 선포하신 명령이며 더 이상 어떤 것도 덧붙이지 않으셨다. 그리고 두 돌판에 그것들을 기록해서 내게 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commandments the LORD proclaimed in a loud voice to your whole assembly there on the mountain from out of the fire, the cloud and the deep darkness; and he added nothing more. Then he wrote them on two stone tablets and gave them to me.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너희가 어둠 속에서 나오는 그 음성을 들었을 때 산에는 불이 붙었는데 너희 지파의 모든 지도자들과 너희 장로들이 내게로 나아왔다.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heard the voice out of the darkness, while the mountain was ablaze with fire, all the leading men of your tribes and your elders came to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그리고 너희가 말했다. ‘우리 하나님 여호와께서 그분의 영광과 위엄을 우리에게 보여 주셨고 불 가운데서 나오는 그분의 음성을 우리가 들었습니다. 우리는 오늘 하나님이 말씀하시는 소리를 듣고도 사람이 살 수 있음을 보게 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said, "The LORD our God has shown us his glory and his majesty, and we have heard his voice from the fire. Today we have seen that a man can live even if God speaks with him.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이제 우리가 왜 죽어야 합니까? 우리가 우리 하나님 여호와의 음성을 더 들었다가는 그 큰 불이 우리를 살라 버려 우리가 죽게 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why should we die? This great fire will consume us, and we will die if we hear the voice of the LORD our God any longer.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육체를 가진 사람 가운데 살아 계신 하나님이 불 속에서 말씀하시는 음성을 듣고도 이렇게 살아남은 사람이 누가 있습니까?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mortal man has ever heard the voice of the living God speaking out of fire, as we have, and survived?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그러니 당신이 가까이 나아가 우리 하나님 여호와께서 말씀하시는 모든 것을 듣고 우리 하나님 여호와께서 당신에게 말씀하시는 것을 모두 우리에게 전해 주십시오. 우리가 듣고 순종하겠습니다.’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near and listen to all that the LORD our God says. Then tell us whatever the LORD our God tells you. We will listen and obey."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너희가 내게 말하는 것을 여호와께서 들으시고 그분이 내게 말씀하셨다. ‘내가 이 백성들이 네게 하는 말을 들었다. 그들이 한 말이 옳다.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heard you when you spoke to me and the LORD said to me, "I have heard what this people said to you. Everything they said was good.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오, 이렇듯 그들 마음이 나를 경외하고 내 모든 계명을 항상 지켜서 그들과 그 자손들이 영원히 잘될 수만 있다면 얼마나 좋을까!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Oh, that their hearts would be inclined to fear me and keep all my commands always, so that it might go well with them and their children forever!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여호와께서 이 언약을 맺으신 것은 우리 조상들이 아니고 우리다. 오늘 이 자리에 살아 있는 우리 모두와 맺으신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not with our fathers that the LORD made this covenant, but with us, with all of us who are alive here today.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가서 그들에게 그들의 장막으로 돌아가라고 말하여라.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tell them to return to their tents.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그러나 너는 여기 나와 함께 머물러 있어라. 내가 모든 명령과 규례와 법도를 네게 줄 것이다. 그러면 너는 그들에게 그것들을 가르쳐 내가 그들에게 주어 차지하게 할 그 땅에서 그대로 따르게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stay here with me so that I may give you all the commands, decrees and laws you are to teach them to follow in the land I am giving them to possess."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그러니 너희는 너희 하나님 여호와께서 너희에게 명령하신 대로 삼가 지키라. 오른쪽이나 왼쪽으로 치우치지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be careful to do what the LORD your God has commanded you; do not turn aside to the right or to the left.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너희 하나님 여호와께서 너희에게 명령하신 그 모든 길을 따르면 너희가 차지하게 될 그 땅에서 너희가 살고 번창해 너희 수명이 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Walk in all the way that the LORD your God has commanded you, so that you may live and prosper and prolong your days in the land that you will possess.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여호와께서 산에서 너희와 얼굴을 맞대고 불 속에서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spoke to you face to face out of the fire on the mountain.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그때 내가 여호와의 말씀을 너희에게 선포하려고 여호와와 너희 사이에 서 있었다. 너희가 그 불을 두려워해 그 산에 올라가지 않았기 때문이다. 그때 그분께서 말씀하셨다.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stood between the LORD and you to declare to you the word of the LORD, because you were afraid of the fire and did not go up the mountain.) And he said: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‘나는 너희를 이집트에서, 그 종으로 있었던 땅에서 이끌어 낸 너희 하나님 여호와다.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the LORD your God, who brought you out of Egypt, out of the land of slavery.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너희는 나 외에는 다른 신들을 있게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have no other gods before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저 위 하늘이나 저 아래 땅이나 땅 밑 물 속에 있는 어떤 형상으로도 우상을 만들지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make for yourself an idol in the form of anything in heaven above or on the earth beneath or in the waters below.</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너희는 그것들에게 절하지도 말고 경배하지도 말라. 나 너희 하나님은 질투하는 하나님이니 나를 미워하는 사람의 죄를 갚되 아버지의 죄를 삼사 대 자손에까지 갚고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not bow down to them or worship them; for I, the LORD your God, am a jealous God, punishing the children for the sin of the fathers to the third and fourth generation of those who hate 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