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“이것은 너희 하나님 여호와께서 내게 지시해 너희에게 가르치라고 하신 그 명령과 규례와 법도니 너희가 요단 강을 건너가 차지할 그 땅에서 너희가 지켜야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commands, decrees and laws the LORD your God directed me to teach you to observe in the land that you are crossing the Jordan to possess,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 하나님 여호와께서 그 땅에 너를 데리고 들어가실 때 너희 조상인 아브라함과 이삭과 야곱에게 맹세해 너희에게 주겠다고 하신 그 땅, 너희가 건축하지 않은 크고 아름다운 성들이 있는 땅,</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your God brings you into the land he swore to your fathers, to Abraham, Isaac and Jacob, to give you -- a land with large, flourishing cities you did not build,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너희가 채우지 않은 여러 종류의 좋은 것들로 가득 찬 집들과 너희가 파지 않은 우물과 너희가 심지 않은 포도나무와 올리브 나무가 있는 땅에서 너희가 먹고 배부를 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houses filled with all kinds of good things you did not provide, wells you did not dig, and vineyards and olive groves you did not plant -- then when you eat and are satisfied,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스스로 삼가서 너희를 이집트에서, 그 종살이하던 땅에서 이끌어 내신 여호와를 잊지 않도록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careful that you do not forget the LORD, who brought you out of Egypt, out of the land of slavery.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 하나님 여호와를 경외하고 그분만을 섬기고 그 이름을 두고 맹세하라.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Fear the LORD your God, serve him only and take your oaths in his name.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너희는 다른 신들을, 곧 네 주변의 민족들이 믿는 신들을 따르지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follow other gods, the gods of the peoples around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 가운데 계시는 너희 하나님 여호와는 질투하시는 하나님이니 그분의 진노가 너희에게 일어나서 그분께서 너희를 그 땅의 지면에서 멸망시키실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your God, who is among you, is a jealous God and his anger will burn against you, and he will destroy you from the face of the land.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너희는 맛사에서처럼 너희 하나님 여호와를 시험하지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test the LORD your God as you did at Massah.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 하나님 여호와의 명령과 그분이 너희에게 주신 그 증언을 반드시 지키도록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sure to keep the commands of the LORD your God and the stipulations and decrees he has given you.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여호와께서 보시기에 옳고 좋은 것을 하라. 그러면 너희가 잘되고 여호와께서 너희 조상들에게 맹세로 약속하신 그 좋은 땅에 들어가 그곳을 차지하고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what is right and good in the LORD's sight, so that it may go well with you and you may go in and take over the good land that the LORD promised on oath to your forefathers,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여호와께서 말씀하신 대로 너희 모든 원수들을 쫓아내실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thrusting out all your enemies before you, as the LORD said.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그래야 너희와 너희 자손들과 그들 뒤의 자손들이 내가 너희에게 주는 그분의 모든 규례와 명령을 지켜 너희가 사는 동안 너희 하나님 여호와를 경외하게 될 것이고 그러면 너희가 오래오래 살 수 있게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you, your children and their children after them may fear the LORD your God as long as you live by keeping all his decrees and commands that I give you, and so that you may enjoy long life.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장차 너희 아들들이 너희에게 ‘우리 하나님 여호와께서 아버지께 명령하신 증거와 규례와 법도의 뜻이 무엇입니까?’하고 물으면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future, when your son asks you, "What is the meaning of the stipulations, decrees and laws the LORD our God has commanded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그에게 이렇게 말하라. ‘우리는 이집트에서 바로의 종들이었다. 그러나 여호와께서 강한 손으로 우리를 이집트에서 이끌어 내셨다.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him: "We were slaves of Pharaoh in Egypt, but the LORD brought us out of Egypt with a mighty hand.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여호와께서 우리 눈앞에서 크고 두려운 이적과 기사를 이집트와 바로와 그 온 집안에 내리셨다.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our eyes the LORD sent miraculous signs and wonders -- great and terrible -- upon Egypt and Pharaoh and his whole household.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그러나 여호와께서는 우리를 거기서 인도해 나오게 하시고 우리 조상들에게 맹세로 약속하신 그 땅에 불러 들여 차지하게 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brought us out from there to bring us in and give us the land that he promised on oath to our forefathers.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여호와께서는 우리에게 그 모든 규례를 지키고 우리 하나님 여호와를 경외하라고 명령하셨다. 이는 우리가 항상 번창하고 오늘과 같이 우리를 살아 있게 하시기 위함이었다.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commanded us to obey all these decrees and to fear the LORD our God, so that we might always prosper and be kept alive, as is the case today.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그리고 우리가 그분이 우리에게 명령하신 대로 우리 하나님 여호와 앞에서 이 율법을 삼가 지키면 그것이 우리의 의로움이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we are careful to obey all this law before the LORD our God, as he has commanded us, that will be our righteousness."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이스라엘아, 듣고 삼가 지키라. 그러면 너희 조상들의 하나님 여호와께서 너희에게 약속하신 대로 너희가 잘되고 젖과 꿀이 흐르는 그 땅에서 번창할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O Israel, and be careful to obey so that it may go well with you and that you may increase greatly in a land flowing with milk and honey, just as the LORD, the God of your fathers, promised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이스라엘아, 들으라. 우리 하나님 여호와는 오직 한 분인 여호와시다.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O Israel: The LORD our God, the LORD is one.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너는 네 온 마음을 다하고 영혼을 다하고 힘을 다해서 네 하나님 여호와를 사랑하여라.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Love the LORD your God with all your heart and with all your soul and with all your strength.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오늘 너희에게 주는 이 명령들을 네 마음에 새겨</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commandments that I give you today are to be upon your hearts.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 자녀들에게 잘 가르치되 너희가 집에 앉아 있을 때나 길을 걸을 때나 누울 때나 일어날 때 그들에게 말해 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Impress them on your children. Talk about them when you sit at home and when you walk along the road, when you lie down and when you get up.</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또 너는 그것들을 네 손목에 매고 네 이마에 둘러라.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Tie them as symbols on your hands and bind them on your foreheads.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그것들을 너희 집 문설주와 대문에 적어 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Write them on the doorframes of your houses and on your gates.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