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“이스라엘아, 들으라. 너희가 이제 요단 강을 건너 너희보다 크고 힘이 세고 커다란 성벽들이 하늘까지 치솟아 있는 민족들에게 들어가 빼앗을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Israel. You are now about to cross the Jordan to go in and dispossess nations greater and stronger than you, with large cities that have walls up to the sky.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하나님의 손가락으로 새기신 두 돌판을 내게 주셨다. 거기에는 너희 총회의 날에 여호와께서 산에서 불 가운데 너희에게 선포하신 그 모든 명령들이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gave me two stone tablets inscribed by the finger of God. On them were all the commandments the LORD proclaimed to you on the mountain out of the fire, on the day of the assembly.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40일 밤낮이 끝나자 여호와께서 내게 그 두 돌판, 그 언약의 두 돌판을 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the forty days and forty nights, the LORD gave me the two stone tablets, the tablets of the covenant.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내게 말씀하셨다. ‘여기서 당장 내려가거라. 네가 이집트에서 데리고 나온 네 백성들이 타락했다. 그들이 내가 명령한 것에서 저렇게 빨리 등을 돌려 자신들을 위해 우상을 부어 만들었다.’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told me, "Go down from here at once, because your people whom you brought out of Egypt have become corrupt. They have turned away quickly from what I commanded them and have made a cast idol for themselves."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여호와께서 내게 말씀하셨다. ‘내가 저 백성들을 보니 정말 목이 곧은 백성들이다!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me, "I have seen this people, and they are a stiff-necked people indeed!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나를 막지 마라. 내가 저들을 멸망시키고 하늘 아래에서 저들의 이름을 완전히 없애 버릴 것이다. 그리고 내가 너를 저들보다 더 강하고 많은 민족으로 만들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alone, so that I may destroy them and blot out their name from under heaven. And I will make you into a nation stronger and more numerous than they."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그리하여 나는 뒤돌아 불붙은 산에서 내려왔다. 언약의 두 돌판이 내 손에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turned and went down from the mountain while it was ablaze with fire. And the two tablets of the covenant were in my hands.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보니 너희가 너희 하나님 여호와께 죄를 짓고 송아지 모양으로 우상을 부어 만들었는데 이것은 너희가 여호와께서 너희에게 명령하신 그 길에서 너무나 쉽게 돌아선 것이었다.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looked, I saw that you had sinned against the LORD your God; you had made for yourselves an idol cast in the shape of a calf. You had turned aside quickly from the way that the LORD had commanded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그리하여 내가 두 돌판을 내던져 너희 눈앞에서 산산조각을 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took the two tablets and threw them out of my hands, breaking them to pieces before your eyes.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그러고 나서 나는 다시 한 번 여호와 앞에 40일 밤낮을 먹지도 마시지도 않고 엎드려 있었다. 너희가 여호와께서 보시기에 악한 일을 행해 그분의 진노를 자아내는 그 모든 죄를 저질렀기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once again I fell prostrate before the LORD for forty days and forty nights; I ate no bread and drank no water, because of all the sin you had committed, doing what was evil in the LORD's sight and so provoking him to anger.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여호와의 진노와 분노를 두려워한 것은 그분이 너무나 진노해 너희를 멸망시키려고 하셨기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feared the anger and wrath of the LORD, for he was angry enough with you to destroy you. But again the LORD listened to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민족은 강하고 큰 아낙 사람들이다. 너희가 그들에 대해 알고 있고 ‘아낙 사람들에 대항해 누가 들고 일어나겠는가?’ 하는 말을 들었을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are strong and tall -- Anakites! You know about them and have heard it said: "Who can stand up against the Anakites?"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그리고 여호와께서는 너무나 진노하셔서 아론을 죽이려고 하셨다. 그러나 그때 나는 아론을 위해서도 기도했다.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was angry enough with Aaron to destroy him, but at that time I prayed for Aaron too.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나는 또 너희가 만든 너희 죄악의 산물인 송아지들을 가져다가 불에 태워 버렸다. 그리고는 부수어 흙처럼 가루를 내 산 아래로 흘러가는 시냇물에 뿌렸다.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I took that sinful thing of yours, the calf you had made, and burned it in the fire. Then I crushed it and ground it to powder as fine as dust and threw the dust into a stream that flowed down the mountain.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또 여호와를 진노하시게 한 것은 다베라, 맛사, 기브롯 핫다아와에서였다.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also made the LORD angry at Taberah, at Massah and at Kibroth Hattaavah.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너희를 가데스 바네아에서 이끌어 내실 때 말씀하셨다. ‘내가 너희에게 준 땅에 올라가 차지하라.’ 그러나 너희는 너희 하나님 여호와의 명령을 거역했다. 너희는 그분을 믿지도 순종하지도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LORD sent you out from Kadesh Barnea, he said, "Go up and take possession of the land I have given you." But you rebelled against the command of the LORD your God. You did not trust him or obey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내가 너희를 안 뒤로 줄곧 반역만 일삼아 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been rebellious against the LORD ever since I have known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너희를 멸망시키겠다고 말씀하셨기에 내가 40일 밤낮을 여호와 앞에 엎드려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lay prostrate before the LORD those forty days and forty nights because the LORD had said he would destroy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여호와께 기도하며 말했다. ‘만물을 마음대로 하실 수 있는 여호와여, 주의 백성들, 주께서 주의 큰 능력으로 구속해 강력한 손으로 이집트에서 이끌어 내신 주의 기업을 멸망시키지 말아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prayed to the LORD and said, "O Sovereign LORD, do not destroy your people, your own inheritance that you redeemed by your great power and brought out of Egypt with a mighty hand.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주의 종들인 아브라함, 이삭, 야곱을 기억해 주십시오. 이 백성들의 억센 고집과 그 사악함과 그 죄를 눈감아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your servants Abraham, Isaac and Jacob. Overlook the stubbornness of this people, their wickedness and their sin.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그렇지 않으면 주께서 우리를 들여보내실 그 나라가 ‘여호와가 그들에게 약속한 그 땅에 그들을 들여보낼 수 없었고 그들이 미워 광야에서 죽이려고 그들을 인도해 냈구나’ 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the country from which you brought us will say, `Because the LORD was not able to take them into the land he had promised them, and because he hated them, he brought them out to put them to death in the desert.'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그들은 주의 백성이요, 주께서 주의 큰 능력과 주의 쭉 뻗친 팔로 이끌어 내신 주의 기업입니다.’”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are your people, your inheritance that you brought out by your great power and your outstretched arm."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오늘 명심할 것은 너희 하나님 여호와께서 삼키는 불처럼 너희보다 앞서서 건너가신다는 것이다. 그분이 그들을 멸망시키고 너희 앞에서 그들을 정복하실 것이다. 너희는 그들을 쫓아내고 여호와께서는 너희에게 약속하신 대로 속히 그들을 전멸시키실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 assured today that the LORD your God is the one who goes across ahead of you like a devouring fire. He will destroy them; he will subdue them before you. And you will drive them out and annihilate them quickly, as the LORD has promised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 하나님 여호와께서 너희 앞에서 아낙 사람들을 쫓아내신 후에 너희는 ‘여호와께서 우리를 이 땅으로 인도해 이 땅을 차지하게 하신 것은 우리의 의로움 때문이었다’고 말하지 말라. 여호와께서 너희 앞에서 그들을 쫓아내신 것은 이 민족들의 사악함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LORD your God has driven them out before you, do not say to yourself, "The LORD has brought me here to take possession of this land because of my righteousness." No, it is on account of the wickedness of these nations that the LORD is going to drive them out before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그 땅을 차지하게 되는 것은 너희가 의로워서도 아니고 너희가 정직해서도 아니다. 오직 이 민족들의 사악함 때문에 너희 하나님 여호와께서 너희 앞에서 그들을 쫓아내시는 것이며 여호와께서 너희 조상들, 곧 아브라함과 이삭과 야곱에게 맹세하신 것을 이루시려는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not because of your righteousness or your integrity that you are going in to take possession of their land; but on account of the wickedness of these nations, the LORD your God will drive them out before you, to accomplish what he swore to your fathers, to Abraham, Isaac and Jacob.</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그러니 너희 하나님 여호와께서 이 좋은 땅을 너희에게 주어 차지하게 하시는 것은 너희의 의로움 때문이 아님을 너희는 깨닫도록 하라. 너희는 목이 곧은 백성들이다.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Understand, then, that it is not because of your righteousness that the LORD your God is giving you this good land to possess, for you are a stiff-necked people.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광야에서 너희 하나님 여호와의 진노를 자아냈던 것을 절대로 잊지 말고 기억하라. 이집트를 떠난 그날부터 여기 이르기까지 너희는 여호와께 반역해 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this and never forget how you provoked the LORD your God to anger in the desert. From the day you left Egypt until you arrived here, you have been rebellious against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호렙 산에서 너희는 여호와의 진노를 일으켰는데 그때 여호와께서는 너희를 멸망시키실 만큼 진노하셨다.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Horeb you aroused the LORD's wrath so that he was angry enough to destroy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그 돌판들, 곧 여호와께서 너희와 맺으신 그 언약의 돌판들을 받으려고 산으로 올라갔을 때 나는 40일 밤낮을 산 위에 머물러 있으면서 빵을 먹거나 물을 마시지도 못했다.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went up on the mountain to receive the tablets of stone, the tablets of the covenant that the LORD had made with you, I stayed on the mountain forty days and forty nights; I ate no bread and drank no water.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