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78" d="100"/>
          <a:sy n="78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혜 박" userId="c20b8471fb2877f5" providerId="LiveId" clId="{16C19BF3-87B9-4478-A5C5-12F40D09F5F8}"/>
    <pc:docChg chg="undo custSel modSld">
      <pc:chgData name="지혜 박" userId="c20b8471fb2877f5" providerId="LiveId" clId="{16C19BF3-87B9-4478-A5C5-12F40D09F5F8}" dt="2024-06-26T09:12:45.377" v="255" actId="2711"/>
      <pc:docMkLst>
        <pc:docMk/>
      </pc:docMkLst>
      <pc:sldChg chg="modSp mod">
        <pc:chgData name="지혜 박" userId="c20b8471fb2877f5" providerId="LiveId" clId="{16C19BF3-87B9-4478-A5C5-12F40D09F5F8}" dt="2024-06-26T09:10:58.783" v="238" actId="2711"/>
        <pc:sldMkLst>
          <pc:docMk/>
          <pc:sldMk cId="0" sldId="256"/>
        </pc:sldMkLst>
        <pc:spChg chg="mod">
          <ac:chgData name="지혜 박" userId="c20b8471fb2877f5" providerId="LiveId" clId="{16C19BF3-87B9-4478-A5C5-12F40D09F5F8}" dt="2024-06-26T09:10:58.783" v="238" actId="2711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1:07.639" v="239" actId="2711"/>
        <pc:sldMkLst>
          <pc:docMk/>
          <pc:sldMk cId="0" sldId="257"/>
        </pc:sldMkLst>
        <pc:spChg chg="mod">
          <ac:chgData name="지혜 박" userId="c20b8471fb2877f5" providerId="LiveId" clId="{16C19BF3-87B9-4478-A5C5-12F40D09F5F8}" dt="2024-06-26T09:11:07.639" v="239" actId="2711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1:13.498" v="240" actId="2711"/>
        <pc:sldMkLst>
          <pc:docMk/>
          <pc:sldMk cId="0" sldId="258"/>
        </pc:sldMkLst>
        <pc:spChg chg="mod">
          <ac:chgData name="지혜 박" userId="c20b8471fb2877f5" providerId="LiveId" clId="{16C19BF3-87B9-4478-A5C5-12F40D09F5F8}" dt="2024-06-26T09:11:13.498" v="240" actId="2711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1:24.454" v="241" actId="2711"/>
        <pc:sldMkLst>
          <pc:docMk/>
          <pc:sldMk cId="0" sldId="259"/>
        </pc:sldMkLst>
        <pc:spChg chg="mod">
          <ac:chgData name="지혜 박" userId="c20b8471fb2877f5" providerId="LiveId" clId="{16C19BF3-87B9-4478-A5C5-12F40D09F5F8}" dt="2024-06-26T09:11:24.454" v="241" actId="2711"/>
          <ac:spMkLst>
            <pc:docMk/>
            <pc:sldMk cId="0" sldId="259"/>
            <ac:spMk id="3" creationId="{00000000-0000-0000-0000-000000000000}"/>
          </ac:spMkLst>
        </pc:spChg>
        <pc:spChg chg="mod">
          <ac:chgData name="지혜 박" userId="c20b8471fb2877f5" providerId="LiveId" clId="{16C19BF3-87B9-4478-A5C5-12F40D09F5F8}" dt="2024-06-26T09:03:17.442" v="209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1:30.202" v="242" actId="2711"/>
        <pc:sldMkLst>
          <pc:docMk/>
          <pc:sldMk cId="0" sldId="260"/>
        </pc:sldMkLst>
        <pc:spChg chg="mod">
          <ac:chgData name="지혜 박" userId="c20b8471fb2877f5" providerId="LiveId" clId="{16C19BF3-87B9-4478-A5C5-12F40D09F5F8}" dt="2024-06-26T09:11:30.202" v="242" actId="2711"/>
          <ac:spMkLst>
            <pc:docMk/>
            <pc:sldMk cId="0" sldId="260"/>
            <ac:spMk id="3" creationId="{00000000-0000-0000-0000-000000000000}"/>
          </ac:spMkLst>
        </pc:spChg>
        <pc:spChg chg="mod">
          <ac:chgData name="지혜 박" userId="c20b8471fb2877f5" providerId="LiveId" clId="{16C19BF3-87B9-4478-A5C5-12F40D09F5F8}" dt="2024-06-26T09:03:26.007" v="211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1:36.358" v="243" actId="2711"/>
        <pc:sldMkLst>
          <pc:docMk/>
          <pc:sldMk cId="0" sldId="261"/>
        </pc:sldMkLst>
        <pc:spChg chg="mod">
          <ac:chgData name="지혜 박" userId="c20b8471fb2877f5" providerId="LiveId" clId="{16C19BF3-87B9-4478-A5C5-12F40D09F5F8}" dt="2024-06-26T09:11:36.358" v="243" actId="2711"/>
          <ac:spMkLst>
            <pc:docMk/>
            <pc:sldMk cId="0" sldId="261"/>
            <ac:spMk id="3" creationId="{00000000-0000-0000-0000-000000000000}"/>
          </ac:spMkLst>
        </pc:spChg>
        <pc:spChg chg="mod">
          <ac:chgData name="지혜 박" userId="c20b8471fb2877f5" providerId="LiveId" clId="{16C19BF3-87B9-4478-A5C5-12F40D09F5F8}" dt="2024-06-26T09:02:55.496" v="202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1:42.461" v="244" actId="2711"/>
        <pc:sldMkLst>
          <pc:docMk/>
          <pc:sldMk cId="0" sldId="262"/>
        </pc:sldMkLst>
        <pc:spChg chg="mod">
          <ac:chgData name="지혜 박" userId="c20b8471fb2877f5" providerId="LiveId" clId="{16C19BF3-87B9-4478-A5C5-12F40D09F5F8}" dt="2024-06-26T09:11:42.461" v="244" actId="2711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1:49.435" v="245" actId="2711"/>
        <pc:sldMkLst>
          <pc:docMk/>
          <pc:sldMk cId="0" sldId="263"/>
        </pc:sldMkLst>
        <pc:spChg chg="mod">
          <ac:chgData name="지혜 박" userId="c20b8471fb2877f5" providerId="LiveId" clId="{16C19BF3-87B9-4478-A5C5-12F40D09F5F8}" dt="2024-06-26T09:11:49.435" v="245" actId="2711"/>
          <ac:spMkLst>
            <pc:docMk/>
            <pc:sldMk cId="0" sldId="263"/>
            <ac:spMk id="3" creationId="{00000000-0000-0000-0000-000000000000}"/>
          </ac:spMkLst>
        </pc:spChg>
        <pc:spChg chg="mod">
          <ac:chgData name="지혜 박" userId="c20b8471fb2877f5" providerId="LiveId" clId="{16C19BF3-87B9-4478-A5C5-12F40D09F5F8}" dt="2024-06-26T09:03:53.098" v="217" actId="20577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1:55.466" v="246" actId="2711"/>
        <pc:sldMkLst>
          <pc:docMk/>
          <pc:sldMk cId="0" sldId="264"/>
        </pc:sldMkLst>
        <pc:spChg chg="mod">
          <ac:chgData name="지혜 박" userId="c20b8471fb2877f5" providerId="LiveId" clId="{16C19BF3-87B9-4478-A5C5-12F40D09F5F8}" dt="2024-06-26T09:11:55.466" v="246" actId="2711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2:00.197" v="247" actId="2711"/>
        <pc:sldMkLst>
          <pc:docMk/>
          <pc:sldMk cId="0" sldId="265"/>
        </pc:sldMkLst>
        <pc:spChg chg="mod">
          <ac:chgData name="지혜 박" userId="c20b8471fb2877f5" providerId="LiveId" clId="{16C19BF3-87B9-4478-A5C5-12F40D09F5F8}" dt="2024-06-26T09:12:00.197" v="247" actId="2711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2:06.672" v="248" actId="2711"/>
        <pc:sldMkLst>
          <pc:docMk/>
          <pc:sldMk cId="0" sldId="266"/>
        </pc:sldMkLst>
        <pc:spChg chg="mod">
          <ac:chgData name="지혜 박" userId="c20b8471fb2877f5" providerId="LiveId" clId="{16C19BF3-87B9-4478-A5C5-12F40D09F5F8}" dt="2024-06-26T09:12:06.672" v="248" actId="2711"/>
          <ac:spMkLst>
            <pc:docMk/>
            <pc:sldMk cId="0" sldId="266"/>
            <ac:spMk id="3" creationId="{00000000-0000-0000-0000-000000000000}"/>
          </ac:spMkLst>
        </pc:spChg>
        <pc:spChg chg="mod">
          <ac:chgData name="지혜 박" userId="c20b8471fb2877f5" providerId="LiveId" clId="{16C19BF3-87B9-4478-A5C5-12F40D09F5F8}" dt="2024-06-26T09:04:49.446" v="230" actId="20577"/>
          <ac:spMkLst>
            <pc:docMk/>
            <pc:sldMk cId="0" sldId="266"/>
            <ac:spMk id="4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2:11.892" v="249" actId="2711"/>
        <pc:sldMkLst>
          <pc:docMk/>
          <pc:sldMk cId="0" sldId="267"/>
        </pc:sldMkLst>
        <pc:spChg chg="mod">
          <ac:chgData name="지혜 박" userId="c20b8471fb2877f5" providerId="LiveId" clId="{16C19BF3-87B9-4478-A5C5-12F40D09F5F8}" dt="2024-06-26T09:12:11.892" v="249" actId="2711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2:17.163" v="250" actId="2711"/>
        <pc:sldMkLst>
          <pc:docMk/>
          <pc:sldMk cId="0" sldId="268"/>
        </pc:sldMkLst>
        <pc:spChg chg="mod">
          <ac:chgData name="지혜 박" userId="c20b8471fb2877f5" providerId="LiveId" clId="{16C19BF3-87B9-4478-A5C5-12F40D09F5F8}" dt="2024-06-26T09:12:17.163" v="250" actId="2711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2:23.098" v="251" actId="2711"/>
        <pc:sldMkLst>
          <pc:docMk/>
          <pc:sldMk cId="0" sldId="269"/>
        </pc:sldMkLst>
        <pc:spChg chg="mod">
          <ac:chgData name="지혜 박" userId="c20b8471fb2877f5" providerId="LiveId" clId="{16C19BF3-87B9-4478-A5C5-12F40D09F5F8}" dt="2024-06-26T09:12:23.098" v="251" actId="2711"/>
          <ac:spMkLst>
            <pc:docMk/>
            <pc:sldMk cId="0" sldId="269"/>
            <ac:spMk id="3" creationId="{00000000-0000-0000-0000-000000000000}"/>
          </ac:spMkLst>
        </pc:spChg>
        <pc:spChg chg="mod">
          <ac:chgData name="지혜 박" userId="c20b8471fb2877f5" providerId="LiveId" clId="{16C19BF3-87B9-4478-A5C5-12F40D09F5F8}" dt="2024-06-26T09:05:15.613" v="237" actId="20577"/>
          <ac:spMkLst>
            <pc:docMk/>
            <pc:sldMk cId="0" sldId="269"/>
            <ac:spMk id="4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2:27.963" v="252" actId="2711"/>
        <pc:sldMkLst>
          <pc:docMk/>
          <pc:sldMk cId="0" sldId="270"/>
        </pc:sldMkLst>
        <pc:spChg chg="mod">
          <ac:chgData name="지혜 박" userId="c20b8471fb2877f5" providerId="LiveId" clId="{16C19BF3-87B9-4478-A5C5-12F40D09F5F8}" dt="2024-06-26T09:12:27.963" v="252" actId="2711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2:32.995" v="253" actId="2711"/>
        <pc:sldMkLst>
          <pc:docMk/>
          <pc:sldMk cId="0" sldId="271"/>
        </pc:sldMkLst>
        <pc:spChg chg="mod">
          <ac:chgData name="지혜 박" userId="c20b8471fb2877f5" providerId="LiveId" clId="{16C19BF3-87B9-4478-A5C5-12F40D09F5F8}" dt="2024-06-26T09:12:32.995" v="253" actId="2711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2:38.415" v="254" actId="2711"/>
        <pc:sldMkLst>
          <pc:docMk/>
          <pc:sldMk cId="0" sldId="272"/>
        </pc:sldMkLst>
        <pc:spChg chg="mod">
          <ac:chgData name="지혜 박" userId="c20b8471fb2877f5" providerId="LiveId" clId="{16C19BF3-87B9-4478-A5C5-12F40D09F5F8}" dt="2024-06-26T09:12:38.415" v="254" actId="2711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지혜 박" userId="c20b8471fb2877f5" providerId="LiveId" clId="{16C19BF3-87B9-4478-A5C5-12F40D09F5F8}" dt="2024-06-26T09:12:45.377" v="255" actId="2711"/>
        <pc:sldMkLst>
          <pc:docMk/>
          <pc:sldMk cId="0" sldId="273"/>
        </pc:sldMkLst>
        <pc:spChg chg="mod">
          <ac:chgData name="지혜 박" userId="c20b8471fb2877f5" providerId="LiveId" clId="{16C19BF3-87B9-4478-A5C5-12F40D09F5F8}" dt="2024-06-26T09:12:45.377" v="255" actId="2711"/>
          <ac:spMkLst>
            <pc:docMk/>
            <pc:sldMk cId="0" sldId="2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2024-06-26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2024-06-26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여호와의 종 모세가 죽은 후에 여호와께서 모세를 보좌하던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눈의 아들 여호수아에게 말씀하셨습니다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1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death of Moses the servant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Joshua son of Nun, Moses' aide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374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10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그리하여 여호수아가 백성들의 지휘관들에게 명령했습니다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9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Joshua ordered the officers of the people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11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진영으로 가서 백성들에게 명령하라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‘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너희 양식을 준비하라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이제부터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3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일 안에 너희가 여기에서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요단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강을 건너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너희 하나님 여호와께서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너희에게 유산으로 주시는 땅으로 들어가 차지할 것이다’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2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through the camp and tell the people, Get your supplies ready.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days from now you will cross the Jordan here to go in and take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possession of the land the LORD your God is giving you for your own.'"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12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르우벤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지파와 갓 지파와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므낫세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반 지파에게 여호수아가 말했습니다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to the Reubenites, the Gadites and the half-tribe of Manasseh, Joshua said,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911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13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여호와의 종 모세가 너희에게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‘너희 하나님 여호와께서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너희에게 안식을 주시고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 땅을 너희에게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허락하셨다’라고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명령한 것을 기억하라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0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the command that Moses the servant of the LORD gave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 LORD your God is giving you rest and has granted you this land.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14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너희 아내들과 너희 어린아이들과 너희 가축들은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모세가 너희에게 준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요단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강 건너편 땅에 머물러 있고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너희 모든 용사들은 무장한 너희 형제들보다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앞서 건너가서 그들을 도와야 한다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58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wives, your children and your livestock may stay in the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Moses gave you east of the Jordan,</a:t>
            </a:r>
            <a:r>
              <a:rPr lang="en-US" dirty="0"/>
              <a:t> </a:t>
            </a:r>
            <a:r>
              <a:rPr dirty="0"/>
              <a:t>but all your fighting men,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fully armed, must cross over ahead of your brothers.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help your brothers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15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여호와께서 너희에게 하신 것처럼 너희 형제들에게도 안식을 주실 때까지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그들도 너희 하나님 여호와께서 그들에게 주시는 땅을 차지할 때까지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너희가 도와야 한다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너희는 그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후에야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여호와의 종 모세가 너희에게 준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요단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강 건너편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곧 해 돋는 쪽으로 돌아가 너희 땅을 상속할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461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LORD gives them rest, as he has done for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until </a:t>
            </a:r>
            <a:r>
              <a:rPr lang="en-US" dirty="0"/>
              <a:t>t</a:t>
            </a:r>
            <a:r>
              <a:rPr dirty="0"/>
              <a:t>hey too have taken possession of the land that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God is giving them.</a:t>
            </a:r>
            <a:r>
              <a:rPr lang="en-US" dirty="0"/>
              <a:t> </a:t>
            </a:r>
            <a:r>
              <a:rPr dirty="0"/>
              <a:t>After that</a:t>
            </a:r>
            <a:r>
              <a:rPr lang="en-US" dirty="0"/>
              <a:t>,</a:t>
            </a:r>
            <a:r>
              <a:rPr dirty="0"/>
              <a:t> you may go back </a:t>
            </a:r>
            <a:r>
              <a:rPr lang="en-US" dirty="0"/>
              <a:t>a</a:t>
            </a:r>
            <a:r>
              <a:rPr dirty="0"/>
              <a:t>nd occupy your own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Moses the servant of the LORD gave you east of the Jordan</a:t>
            </a:r>
            <a:r>
              <a:rPr lang="en-US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toward the sunrise."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542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16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그러자 그들이 여호수아에게 대답했습니다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무엇이든 당신이 우리에게 명령하시는 대로 하겠습니다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어디든 우리를 보내시는 곳으로 가겠습니다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81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answered Joshua,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"Whatever you have commanded us we will do,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wherever you send us we will go.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17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우리가 모세에게 모든 일에 순종했듯이 당신에게도 귀 기울이겠습니다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오직 당신의 하나님 여호와께서 모세와 함께하신 것처럼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당신과도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함께하시기를 빕니다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2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we fully obeyed Moses, so we will obey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may the LORD your God be with you as he was with Moses.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18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누구든 당신 말을 거역하고 당신이 우리에게 명한 모든 것을 듣지 않으면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죽임을 당할 것입니다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강하고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담대하십시오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  <a:endParaRPr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24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rebels against your word and does not obey your words,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you may command them, will be put to death.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be strong and courageous!"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2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“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내 종 모세가 죽었으니 너와 이 모든 백성들은 이제 일어나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 강을 건너 내가 이스라엘 백성들에게 주는 땅으로 가거라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07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"Moses my servant is dead.</a:t>
            </a:r>
            <a:r>
              <a:rPr lang="en-US" dirty="0"/>
              <a:t> </a:t>
            </a:r>
            <a:r>
              <a:rPr dirty="0"/>
              <a:t>Now then, you and all these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get ready to cross the Jordan River into the land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about to give to them -- to the Israelites.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1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3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내가 모세에게 말한 대로 네가 네 발로 밟는 곳마다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네게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줄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give you every place where you set your foot, as I promised Moses.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33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4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광야와 레바논에서부터 커다란 유프라테스 강과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헷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사람의 온 땅과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해지는 서쪽 큰 바다까지 네 영토가 될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9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territory will extend from the desert to Lebanon,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 great river,</a:t>
            </a:r>
            <a:r>
              <a:rPr lang="en-US" dirty="0"/>
              <a:t> </a:t>
            </a:r>
            <a:r>
              <a:rPr dirty="0"/>
              <a:t>the Euphrates -- all the Hittite country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to the Great Sea on the west.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5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네 평생 너를 당해낼 자가 없을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내가 모세와 함께했던 것처럼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너와도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함께할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내가 결코 너를 떠나지 않으며 버리지 않을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will be able to stand up against you all the days of your life.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 was with Moses, so I will be with you;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never leave you nor forsake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6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강하고 담대하여라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내가 조상들에게 주겠다고 맹세한 그 땅을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네가 이 백성들에게 유산으로 나눠 줄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58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strong and courageous, because you will lead these people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inherit the land</a:t>
            </a:r>
            <a:r>
              <a:rPr lang="en-US" dirty="0"/>
              <a:t> </a:t>
            </a:r>
            <a:r>
              <a:rPr dirty="0"/>
              <a:t>I swore to their forefathers to give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7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오직 마음을 강하게 먹고 큰 용기를 내어라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내 종 모세가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네게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준 율법을 다 지켜라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그것에서 돌이켜 좌우로 치우치지 마라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그러면 네가 어디를 가든지 잘될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50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strong and very courageous.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careful to obey all the law my servant Moses gave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turn from it to the right or to the left,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may be successful wherever you go.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8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이 율법책이 네 입에서 떠나지 않게 하고 그것을 밤낮으로 묵상해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 안에 기록된 모든 것을 지켜 행하여라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그러면 네 길이 번창하고 성공하게 될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4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this Book of the Law depart from your mouth</a:t>
            </a:r>
            <a:r>
              <a:rPr lang="en-US" dirty="0"/>
              <a:t> </a:t>
            </a:r>
            <a:r>
              <a:rPr dirty="0"/>
              <a:t>meditate 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day and night,</a:t>
            </a:r>
            <a:r>
              <a:rPr lang="en-US" dirty="0"/>
              <a:t> </a:t>
            </a:r>
            <a:r>
              <a:rPr dirty="0"/>
              <a:t>so that you may be careful to do everything written in 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be prosperous and successful.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여호수아 Joshua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9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내가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네게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명령하지 않았느냐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? 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강하고 담대하여라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두려워하지 말고 낙심하지 마라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네가 어디를 가든 여호와 네 하나님이 너와 함께할 것이다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5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I not commanded you? Be strong and courageous.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terrified; do not be discouraged,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your God will be with you wherever you go.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1071</Words>
  <Application>Microsoft Office PowerPoint</Application>
  <PresentationFormat>와이드스크린</PresentationFormat>
  <Paragraphs>129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지혜 박</cp:lastModifiedBy>
  <cp:revision>134</cp:revision>
  <dcterms:created xsi:type="dcterms:W3CDTF">2019-02-17T10:11:46Z</dcterms:created>
  <dcterms:modified xsi:type="dcterms:W3CDTF">2024-06-26T09:12:47Z</dcterms:modified>
</cp:coreProperties>
</file>