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3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호 송" userId="97edbbdcda6307dc" providerId="LiveId" clId="{FA31755E-CA5F-443A-A760-21FC55DB881E}"/>
    <pc:docChg chg="undo custSel modSld">
      <pc:chgData name="현호 송" userId="97edbbdcda6307dc" providerId="LiveId" clId="{FA31755E-CA5F-443A-A760-21FC55DB881E}" dt="2024-06-26T23:56:03.701" v="317"/>
      <pc:docMkLst>
        <pc:docMk/>
      </pc:docMkLst>
      <pc:sldChg chg="modSp mod">
        <pc:chgData name="현호 송" userId="97edbbdcda6307dc" providerId="LiveId" clId="{FA31755E-CA5F-443A-A760-21FC55DB881E}" dt="2024-06-26T23:38:52.368" v="6" actId="20577"/>
        <pc:sldMkLst>
          <pc:docMk/>
          <pc:sldMk cId="0" sldId="256"/>
        </pc:sldMkLst>
        <pc:spChg chg="mod">
          <ac:chgData name="현호 송" userId="97edbbdcda6307dc" providerId="LiveId" clId="{FA31755E-CA5F-443A-A760-21FC55DB881E}" dt="2024-06-26T23:38:52.368" v="6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39:21.329" v="13" actId="20577"/>
        <pc:sldMkLst>
          <pc:docMk/>
          <pc:sldMk cId="0" sldId="257"/>
        </pc:sldMkLst>
        <pc:spChg chg="mod">
          <ac:chgData name="현호 송" userId="97edbbdcda6307dc" providerId="LiveId" clId="{FA31755E-CA5F-443A-A760-21FC55DB881E}" dt="2024-06-26T23:39:21.329" v="13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39:52.868" v="28" actId="20577"/>
        <pc:sldMkLst>
          <pc:docMk/>
          <pc:sldMk cId="0" sldId="258"/>
        </pc:sldMkLst>
        <pc:spChg chg="mod">
          <ac:chgData name="현호 송" userId="97edbbdcda6307dc" providerId="LiveId" clId="{FA31755E-CA5F-443A-A760-21FC55DB881E}" dt="2024-06-26T23:39:52.868" v="28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0:12.372" v="33" actId="20577"/>
        <pc:sldMkLst>
          <pc:docMk/>
          <pc:sldMk cId="0" sldId="259"/>
        </pc:sldMkLst>
        <pc:spChg chg="mod">
          <ac:chgData name="현호 송" userId="97edbbdcda6307dc" providerId="LiveId" clId="{FA31755E-CA5F-443A-A760-21FC55DB881E}" dt="2024-06-26T23:40:12.372" v="3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0:32.720" v="40" actId="20577"/>
        <pc:sldMkLst>
          <pc:docMk/>
          <pc:sldMk cId="0" sldId="260"/>
        </pc:sldMkLst>
        <pc:spChg chg="mod">
          <ac:chgData name="현호 송" userId="97edbbdcda6307dc" providerId="LiveId" clId="{FA31755E-CA5F-443A-A760-21FC55DB881E}" dt="2024-06-26T23:40:32.720" v="40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0:58.803" v="47" actId="20577"/>
        <pc:sldMkLst>
          <pc:docMk/>
          <pc:sldMk cId="0" sldId="261"/>
        </pc:sldMkLst>
        <pc:spChg chg="mod">
          <ac:chgData name="현호 송" userId="97edbbdcda6307dc" providerId="LiveId" clId="{FA31755E-CA5F-443A-A760-21FC55DB881E}" dt="2024-06-26T23:40:58.803" v="47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1:18.683" v="50"/>
        <pc:sldMkLst>
          <pc:docMk/>
          <pc:sldMk cId="0" sldId="262"/>
        </pc:sldMkLst>
        <pc:spChg chg="mod">
          <ac:chgData name="현호 송" userId="97edbbdcda6307dc" providerId="LiveId" clId="{FA31755E-CA5F-443A-A760-21FC55DB881E}" dt="2024-06-26T23:41:18.683" v="5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1:43.955" v="57" actId="20577"/>
        <pc:sldMkLst>
          <pc:docMk/>
          <pc:sldMk cId="0" sldId="263"/>
        </pc:sldMkLst>
        <pc:spChg chg="mod">
          <ac:chgData name="현호 송" userId="97edbbdcda6307dc" providerId="LiveId" clId="{FA31755E-CA5F-443A-A760-21FC55DB881E}" dt="2024-06-26T23:41:43.955" v="57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2:01.498" v="62" actId="20577"/>
        <pc:sldMkLst>
          <pc:docMk/>
          <pc:sldMk cId="0" sldId="264"/>
        </pc:sldMkLst>
        <pc:spChg chg="mod">
          <ac:chgData name="현호 송" userId="97edbbdcda6307dc" providerId="LiveId" clId="{FA31755E-CA5F-443A-A760-21FC55DB881E}" dt="2024-06-26T23:42:01.498" v="62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2:22.323" v="69" actId="20577"/>
        <pc:sldMkLst>
          <pc:docMk/>
          <pc:sldMk cId="0" sldId="265"/>
        </pc:sldMkLst>
        <pc:spChg chg="mod">
          <ac:chgData name="현호 송" userId="97edbbdcda6307dc" providerId="LiveId" clId="{FA31755E-CA5F-443A-A760-21FC55DB881E}" dt="2024-06-26T23:42:22.323" v="6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2:51.298" v="78" actId="20577"/>
        <pc:sldMkLst>
          <pc:docMk/>
          <pc:sldMk cId="0" sldId="266"/>
        </pc:sldMkLst>
        <pc:spChg chg="mod">
          <ac:chgData name="현호 송" userId="97edbbdcda6307dc" providerId="LiveId" clId="{FA31755E-CA5F-443A-A760-21FC55DB881E}" dt="2024-06-26T23:42:51.298" v="78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3:23.426" v="86" actId="20577"/>
        <pc:sldMkLst>
          <pc:docMk/>
          <pc:sldMk cId="0" sldId="267"/>
        </pc:sldMkLst>
        <pc:spChg chg="mod">
          <ac:chgData name="현호 송" userId="97edbbdcda6307dc" providerId="LiveId" clId="{FA31755E-CA5F-443A-A760-21FC55DB881E}" dt="2024-06-26T23:43:23.426" v="86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4:09.038" v="100" actId="20577"/>
        <pc:sldMkLst>
          <pc:docMk/>
          <pc:sldMk cId="0" sldId="268"/>
        </pc:sldMkLst>
        <pc:spChg chg="mod">
          <ac:chgData name="현호 송" userId="97edbbdcda6307dc" providerId="LiveId" clId="{FA31755E-CA5F-443A-A760-21FC55DB881E}" dt="2024-06-26T23:44:09.038" v="100" actId="20577"/>
          <ac:spMkLst>
            <pc:docMk/>
            <pc:sldMk cId="0" sldId="268"/>
            <ac:spMk id="3" creationId="{00000000-0000-0000-0000-000000000000}"/>
          </ac:spMkLst>
        </pc:spChg>
        <pc:spChg chg="mod">
          <ac:chgData name="현호 송" userId="97edbbdcda6307dc" providerId="LiveId" clId="{FA31755E-CA5F-443A-A760-21FC55DB881E}" dt="2024-06-26T23:43:45.862" v="93" actId="20577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4:27.489" v="105" actId="20577"/>
        <pc:sldMkLst>
          <pc:docMk/>
          <pc:sldMk cId="0" sldId="269"/>
        </pc:sldMkLst>
        <pc:spChg chg="mod">
          <ac:chgData name="현호 송" userId="97edbbdcda6307dc" providerId="LiveId" clId="{FA31755E-CA5F-443A-A760-21FC55DB881E}" dt="2024-06-26T23:44:27.489" v="105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4:39.974" v="108"/>
        <pc:sldMkLst>
          <pc:docMk/>
          <pc:sldMk cId="0" sldId="270"/>
        </pc:sldMkLst>
        <pc:spChg chg="mod">
          <ac:chgData name="현호 송" userId="97edbbdcda6307dc" providerId="LiveId" clId="{FA31755E-CA5F-443A-A760-21FC55DB881E}" dt="2024-06-26T23:44:39.974" v="108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4:50.625" v="111"/>
        <pc:sldMkLst>
          <pc:docMk/>
          <pc:sldMk cId="0" sldId="271"/>
        </pc:sldMkLst>
        <pc:spChg chg="mod">
          <ac:chgData name="현호 송" userId="97edbbdcda6307dc" providerId="LiveId" clId="{FA31755E-CA5F-443A-A760-21FC55DB881E}" dt="2024-06-26T23:44:50.625" v="111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5:00.725" v="114"/>
        <pc:sldMkLst>
          <pc:docMk/>
          <pc:sldMk cId="0" sldId="272"/>
        </pc:sldMkLst>
        <pc:spChg chg="mod">
          <ac:chgData name="현호 송" userId="97edbbdcda6307dc" providerId="LiveId" clId="{FA31755E-CA5F-443A-A760-21FC55DB881E}" dt="2024-06-26T23:45:00.725" v="114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5:13.699" v="119" actId="20577"/>
        <pc:sldMkLst>
          <pc:docMk/>
          <pc:sldMk cId="0" sldId="273"/>
        </pc:sldMkLst>
        <pc:spChg chg="mod">
          <ac:chgData name="현호 송" userId="97edbbdcda6307dc" providerId="LiveId" clId="{FA31755E-CA5F-443A-A760-21FC55DB881E}" dt="2024-06-26T23:45:13.699" v="119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5:34.064" v="126" actId="20577"/>
        <pc:sldMkLst>
          <pc:docMk/>
          <pc:sldMk cId="0" sldId="274"/>
        </pc:sldMkLst>
        <pc:spChg chg="mod">
          <ac:chgData name="현호 송" userId="97edbbdcda6307dc" providerId="LiveId" clId="{FA31755E-CA5F-443A-A760-21FC55DB881E}" dt="2024-06-26T23:45:34.064" v="126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5:46.906" v="131" actId="20577"/>
        <pc:sldMkLst>
          <pc:docMk/>
          <pc:sldMk cId="0" sldId="275"/>
        </pc:sldMkLst>
        <pc:spChg chg="mod">
          <ac:chgData name="현호 송" userId="97edbbdcda6307dc" providerId="LiveId" clId="{FA31755E-CA5F-443A-A760-21FC55DB881E}" dt="2024-06-26T23:45:46.906" v="131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6:00.927" v="136" actId="20577"/>
        <pc:sldMkLst>
          <pc:docMk/>
          <pc:sldMk cId="0" sldId="276"/>
        </pc:sldMkLst>
        <pc:spChg chg="mod">
          <ac:chgData name="현호 송" userId="97edbbdcda6307dc" providerId="LiveId" clId="{FA31755E-CA5F-443A-A760-21FC55DB881E}" dt="2024-06-26T23:46:00.927" v="136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6:38.929" v="141" actId="20577"/>
        <pc:sldMkLst>
          <pc:docMk/>
          <pc:sldMk cId="0" sldId="277"/>
        </pc:sldMkLst>
        <pc:spChg chg="mod">
          <ac:chgData name="현호 송" userId="97edbbdcda6307dc" providerId="LiveId" clId="{FA31755E-CA5F-443A-A760-21FC55DB881E}" dt="2024-06-26T23:46:38.929" v="141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6:55.983" v="148" actId="20577"/>
        <pc:sldMkLst>
          <pc:docMk/>
          <pc:sldMk cId="0" sldId="278"/>
        </pc:sldMkLst>
        <pc:spChg chg="mod">
          <ac:chgData name="현호 송" userId="97edbbdcda6307dc" providerId="LiveId" clId="{FA31755E-CA5F-443A-A760-21FC55DB881E}" dt="2024-06-26T23:46:55.983" v="148" actId="20577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7:36.803" v="163" actId="20577"/>
        <pc:sldMkLst>
          <pc:docMk/>
          <pc:sldMk cId="0" sldId="279"/>
        </pc:sldMkLst>
        <pc:spChg chg="mod">
          <ac:chgData name="현호 송" userId="97edbbdcda6307dc" providerId="LiveId" clId="{FA31755E-CA5F-443A-A760-21FC55DB881E}" dt="2024-06-26T23:47:36.803" v="163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7:58.727" v="170" actId="20577"/>
        <pc:sldMkLst>
          <pc:docMk/>
          <pc:sldMk cId="0" sldId="280"/>
        </pc:sldMkLst>
        <pc:spChg chg="mod">
          <ac:chgData name="현호 송" userId="97edbbdcda6307dc" providerId="LiveId" clId="{FA31755E-CA5F-443A-A760-21FC55DB881E}" dt="2024-06-26T23:47:58.727" v="170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8:17.481" v="175" actId="20577"/>
        <pc:sldMkLst>
          <pc:docMk/>
          <pc:sldMk cId="0" sldId="281"/>
        </pc:sldMkLst>
        <pc:spChg chg="mod">
          <ac:chgData name="현호 송" userId="97edbbdcda6307dc" providerId="LiveId" clId="{FA31755E-CA5F-443A-A760-21FC55DB881E}" dt="2024-06-26T23:48:17.481" v="175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8:50.835" v="188" actId="20577"/>
        <pc:sldMkLst>
          <pc:docMk/>
          <pc:sldMk cId="0" sldId="282"/>
        </pc:sldMkLst>
        <pc:spChg chg="mod">
          <ac:chgData name="현호 송" userId="97edbbdcda6307dc" providerId="LiveId" clId="{FA31755E-CA5F-443A-A760-21FC55DB881E}" dt="2024-06-26T23:48:50.835" v="188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49:56.918" v="197" actId="20577"/>
        <pc:sldMkLst>
          <pc:docMk/>
          <pc:sldMk cId="0" sldId="283"/>
        </pc:sldMkLst>
        <pc:spChg chg="mod">
          <ac:chgData name="현호 송" userId="97edbbdcda6307dc" providerId="LiveId" clId="{FA31755E-CA5F-443A-A760-21FC55DB881E}" dt="2024-06-26T23:49:56.918" v="197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0:22.166" v="202" actId="20577"/>
        <pc:sldMkLst>
          <pc:docMk/>
          <pc:sldMk cId="0" sldId="284"/>
        </pc:sldMkLst>
        <pc:spChg chg="mod">
          <ac:chgData name="현호 송" userId="97edbbdcda6307dc" providerId="LiveId" clId="{FA31755E-CA5F-443A-A760-21FC55DB881E}" dt="2024-06-26T23:50:22.166" v="202" actId="20577"/>
          <ac:spMkLst>
            <pc:docMk/>
            <pc:sldMk cId="0" sldId="284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0:52.311" v="211" actId="20577"/>
        <pc:sldMkLst>
          <pc:docMk/>
          <pc:sldMk cId="0" sldId="285"/>
        </pc:sldMkLst>
        <pc:spChg chg="mod">
          <ac:chgData name="현호 송" userId="97edbbdcda6307dc" providerId="LiveId" clId="{FA31755E-CA5F-443A-A760-21FC55DB881E}" dt="2024-06-26T23:50:52.311" v="211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1:12.893" v="216" actId="20577"/>
        <pc:sldMkLst>
          <pc:docMk/>
          <pc:sldMk cId="0" sldId="286"/>
        </pc:sldMkLst>
        <pc:spChg chg="mod">
          <ac:chgData name="현호 송" userId="97edbbdcda6307dc" providerId="LiveId" clId="{FA31755E-CA5F-443A-A760-21FC55DB881E}" dt="2024-06-26T23:51:12.893" v="216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1:35.986" v="225" actId="20577"/>
        <pc:sldMkLst>
          <pc:docMk/>
          <pc:sldMk cId="0" sldId="287"/>
        </pc:sldMkLst>
        <pc:spChg chg="mod">
          <ac:chgData name="현호 송" userId="97edbbdcda6307dc" providerId="LiveId" clId="{FA31755E-CA5F-443A-A760-21FC55DB881E}" dt="2024-06-26T23:51:35.986" v="225" actId="20577"/>
          <ac:spMkLst>
            <pc:docMk/>
            <pc:sldMk cId="0" sldId="287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1:48.499" v="230" actId="20577"/>
        <pc:sldMkLst>
          <pc:docMk/>
          <pc:sldMk cId="0" sldId="288"/>
        </pc:sldMkLst>
        <pc:spChg chg="mod">
          <ac:chgData name="현호 송" userId="97edbbdcda6307dc" providerId="LiveId" clId="{FA31755E-CA5F-443A-A760-21FC55DB881E}" dt="2024-06-26T23:51:48.499" v="230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3:16.092" v="251" actId="20577"/>
        <pc:sldMkLst>
          <pc:docMk/>
          <pc:sldMk cId="0" sldId="289"/>
        </pc:sldMkLst>
        <pc:spChg chg="mod">
          <ac:chgData name="현호 송" userId="97edbbdcda6307dc" providerId="LiveId" clId="{FA31755E-CA5F-443A-A760-21FC55DB881E}" dt="2024-06-26T23:53:16.092" v="251" actId="20577"/>
          <ac:spMkLst>
            <pc:docMk/>
            <pc:sldMk cId="0" sldId="289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2:46.842" v="242" actId="20577"/>
        <pc:sldMkLst>
          <pc:docMk/>
          <pc:sldMk cId="0" sldId="290"/>
        </pc:sldMkLst>
        <pc:spChg chg="mod">
          <ac:chgData name="현호 송" userId="97edbbdcda6307dc" providerId="LiveId" clId="{FA31755E-CA5F-443A-A760-21FC55DB881E}" dt="2024-06-26T23:52:46.842" v="242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3:23.084" v="252" actId="20577"/>
        <pc:sldMkLst>
          <pc:docMk/>
          <pc:sldMk cId="0" sldId="291"/>
        </pc:sldMkLst>
        <pc:spChg chg="mod">
          <ac:chgData name="현호 송" userId="97edbbdcda6307dc" providerId="LiveId" clId="{FA31755E-CA5F-443A-A760-21FC55DB881E}" dt="2024-06-26T23:53:23.084" v="252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4:25.969" v="281" actId="20577"/>
        <pc:sldMkLst>
          <pc:docMk/>
          <pc:sldMk cId="0" sldId="292"/>
        </pc:sldMkLst>
        <pc:spChg chg="mod">
          <ac:chgData name="현호 송" userId="97edbbdcda6307dc" providerId="LiveId" clId="{FA31755E-CA5F-443A-A760-21FC55DB881E}" dt="2024-06-26T23:54:25.969" v="281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4:42.050" v="284"/>
        <pc:sldMkLst>
          <pc:docMk/>
          <pc:sldMk cId="0" sldId="293"/>
        </pc:sldMkLst>
        <pc:spChg chg="mod">
          <ac:chgData name="현호 송" userId="97edbbdcda6307dc" providerId="LiveId" clId="{FA31755E-CA5F-443A-A760-21FC55DB881E}" dt="2024-06-26T23:54:42.050" v="284"/>
          <ac:spMkLst>
            <pc:docMk/>
            <pc:sldMk cId="0" sldId="293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5:01.236" v="293" actId="20577"/>
        <pc:sldMkLst>
          <pc:docMk/>
          <pc:sldMk cId="0" sldId="294"/>
        </pc:sldMkLst>
        <pc:spChg chg="mod">
          <ac:chgData name="현호 송" userId="97edbbdcda6307dc" providerId="LiveId" clId="{FA31755E-CA5F-443A-A760-21FC55DB881E}" dt="2024-06-26T23:55:01.236" v="293" actId="20577"/>
          <ac:spMkLst>
            <pc:docMk/>
            <pc:sldMk cId="0" sldId="294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5:22.938" v="302" actId="20577"/>
        <pc:sldMkLst>
          <pc:docMk/>
          <pc:sldMk cId="0" sldId="295"/>
        </pc:sldMkLst>
        <pc:spChg chg="mod">
          <ac:chgData name="현호 송" userId="97edbbdcda6307dc" providerId="LiveId" clId="{FA31755E-CA5F-443A-A760-21FC55DB881E}" dt="2024-06-26T23:55:22.938" v="302" actId="20577"/>
          <ac:spMkLst>
            <pc:docMk/>
            <pc:sldMk cId="0" sldId="295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5:37.001" v="307" actId="20577"/>
        <pc:sldMkLst>
          <pc:docMk/>
          <pc:sldMk cId="0" sldId="296"/>
        </pc:sldMkLst>
        <pc:spChg chg="mod">
          <ac:chgData name="현호 송" userId="97edbbdcda6307dc" providerId="LiveId" clId="{FA31755E-CA5F-443A-A760-21FC55DB881E}" dt="2024-06-26T23:55:37.001" v="307" actId="20577"/>
          <ac:spMkLst>
            <pc:docMk/>
            <pc:sldMk cId="0" sldId="296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5:49.711" v="312" actId="20577"/>
        <pc:sldMkLst>
          <pc:docMk/>
          <pc:sldMk cId="0" sldId="297"/>
        </pc:sldMkLst>
        <pc:spChg chg="mod">
          <ac:chgData name="현호 송" userId="97edbbdcda6307dc" providerId="LiveId" clId="{FA31755E-CA5F-443A-A760-21FC55DB881E}" dt="2024-06-26T23:55:49.711" v="312" actId="20577"/>
          <ac:spMkLst>
            <pc:docMk/>
            <pc:sldMk cId="0" sldId="297"/>
            <ac:spMk id="3" creationId="{00000000-0000-0000-0000-000000000000}"/>
          </ac:spMkLst>
        </pc:spChg>
      </pc:sldChg>
      <pc:sldChg chg="modSp mod">
        <pc:chgData name="현호 송" userId="97edbbdcda6307dc" providerId="LiveId" clId="{FA31755E-CA5F-443A-A760-21FC55DB881E}" dt="2024-06-26T23:56:03.701" v="317"/>
        <pc:sldMkLst>
          <pc:docMk/>
          <pc:sldMk cId="0" sldId="298"/>
        </pc:sldMkLst>
        <pc:spChg chg="mod">
          <ac:chgData name="현호 송" userId="97edbbdcda6307dc" providerId="LiveId" clId="{FA31755E-CA5F-443A-A760-21FC55DB881E}" dt="2024-06-26T23:56:03.701" v="317"/>
          <ac:spMkLst>
            <pc:docMk/>
            <pc:sldMk cId="0" sldId="2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2024-06-27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itchFamily="2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그때 예루살렘 왕 </a:t>
            </a:r>
            <a:r>
              <a:rPr lang="ko-KR" altLang="en-US" dirty="0" err="1">
                <a:ea typeface="나눔고딕" pitchFamily="2" charset="-127"/>
              </a:rPr>
              <a:t>아도니세덱이</a:t>
            </a:r>
            <a:r>
              <a:rPr lang="ko-KR" altLang="en-US" dirty="0">
                <a:ea typeface="나눔고딕" pitchFamily="2" charset="-127"/>
              </a:rPr>
              <a:t> 여호수아가 아이를 점령하고 완전히 </a:t>
            </a:r>
            <a:r>
              <a:rPr lang="ko-KR" altLang="en-US" dirty="0" err="1">
                <a:ea typeface="나눔고딕" pitchFamily="2" charset="-127"/>
              </a:rPr>
              <a:t>진멸시키되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여리고와</a:t>
            </a:r>
            <a:r>
              <a:rPr lang="ko-KR" altLang="en-US" dirty="0">
                <a:ea typeface="나눔고딕" pitchFamily="2" charset="-127"/>
              </a:rPr>
              <a:t> 그 왕에게 한 것처럼 아이와 아이 왕에게 그렇게 한 것과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기브온</a:t>
            </a:r>
            <a:r>
              <a:rPr lang="ko-KR" altLang="en-US" dirty="0">
                <a:ea typeface="나눔고딕" pitchFamily="2" charset="-127"/>
              </a:rPr>
              <a:t> 사람들이 이스라엘과 조약을 맺고 그들 가운데 있다는 소식을 들었습니다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</a:t>
            </a:r>
            <a:r>
              <a:rPr dirty="0" err="1"/>
              <a:t>Adoni-Zedek</a:t>
            </a:r>
            <a:r>
              <a:rPr dirty="0"/>
              <a:t> king of Jerusalem heard that Joshua had taken Ai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totally destroyed it, doing to Ai and its king as he had done to Jericho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king, and that the people of Gibeon had made a treaty of peace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Israel and were living near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여호와께서는 이스라엘 앞에서 그들을 혼란에 빠뜨려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기브온에서</a:t>
            </a:r>
            <a:r>
              <a:rPr lang="ko-KR" altLang="en-US" dirty="0">
                <a:ea typeface="나눔고딕" pitchFamily="2" charset="-127"/>
              </a:rPr>
              <a:t> 그들을 대대적으로 살육하셨고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벧호론으로</a:t>
            </a:r>
            <a:r>
              <a:rPr lang="ko-KR" altLang="en-US" dirty="0">
                <a:ea typeface="나눔고딕" pitchFamily="2" charset="-127"/>
              </a:rPr>
              <a:t> 올라가는 길을 쫓아 </a:t>
            </a:r>
            <a:r>
              <a:rPr lang="ko-KR" altLang="en-US" dirty="0" err="1">
                <a:ea typeface="나눔고딕" pitchFamily="2" charset="-127"/>
              </a:rPr>
              <a:t>아세가와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막게다에</a:t>
            </a:r>
            <a:r>
              <a:rPr lang="ko-KR" altLang="en-US" dirty="0">
                <a:ea typeface="나눔고딕" pitchFamily="2" charset="-127"/>
              </a:rPr>
              <a:t> 이르러 그들을 치셨습니다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07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threw them into confusion before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defeated them in a great victory at Gibeon. Israel pursued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the road going up to Beth </a:t>
            </a:r>
            <a:r>
              <a:rPr dirty="0" err="1"/>
              <a:t>Horon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cut them down all the way to </a:t>
            </a:r>
            <a:r>
              <a:rPr dirty="0" err="1"/>
              <a:t>Azekah</a:t>
            </a:r>
            <a:r>
              <a:rPr dirty="0"/>
              <a:t> and </a:t>
            </a:r>
            <a:r>
              <a:rPr dirty="0" err="1"/>
              <a:t>Makkedah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또 그들이 이스라엘 앞에서 도망쳐 </a:t>
            </a:r>
            <a:r>
              <a:rPr lang="ko-KR" altLang="en-US" dirty="0" err="1">
                <a:ea typeface="나눔고딕" pitchFamily="2" charset="-127"/>
              </a:rPr>
              <a:t>벧호론으로</a:t>
            </a:r>
            <a:r>
              <a:rPr lang="ko-KR" altLang="en-US" dirty="0">
                <a:ea typeface="나눔고딕" pitchFamily="2" charset="-127"/>
              </a:rPr>
              <a:t> 내려가고 있을 때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여호와께서 거기서 </a:t>
            </a:r>
            <a:r>
              <a:rPr lang="ko-KR" altLang="en-US" dirty="0" err="1">
                <a:ea typeface="나눔고딕" pitchFamily="2" charset="-127"/>
              </a:rPr>
              <a:t>아세가에</a:t>
            </a:r>
            <a:r>
              <a:rPr lang="ko-KR" altLang="en-US" dirty="0">
                <a:ea typeface="나눔고딕" pitchFamily="2" charset="-127"/>
              </a:rPr>
              <a:t> 이르기까지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하늘에서 큰 우박을 내리셔서 그들이 죽었습니다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우박에 맞아 죽은 사람이 이스라엘 군사들의 칼에 죽은 사람보다 더 많았습니다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49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fled before Israel on the road down from Beth </a:t>
            </a:r>
            <a:r>
              <a:rPr dirty="0" err="1"/>
              <a:t>Horon</a:t>
            </a:r>
            <a:r>
              <a:rPr dirty="0"/>
              <a:t> to </a:t>
            </a:r>
            <a:r>
              <a:rPr dirty="0" err="1"/>
              <a:t>Azekah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hurled large hailstones down on them from the sky,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more of them died from the hailstones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than were killed by the swords of the Israelites.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여호와께서 </a:t>
            </a:r>
            <a:r>
              <a:rPr lang="ko-KR" altLang="en-US" dirty="0" err="1">
                <a:ea typeface="나눔고딕" pitchFamily="2" charset="-127"/>
              </a:rPr>
              <a:t>아모리</a:t>
            </a:r>
            <a:r>
              <a:rPr lang="ko-KR" altLang="en-US" dirty="0">
                <a:ea typeface="나눔고딕" pitchFamily="2" charset="-127"/>
              </a:rPr>
              <a:t> 사람을 이스라엘에 넘겨주신 그날에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여호수아는 이스라엘이 보는 앞에서 여호와께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오 해야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 err="1">
                <a:ea typeface="나눔고딕" pitchFamily="2" charset="-127"/>
              </a:rPr>
              <a:t>기브온에</a:t>
            </a:r>
            <a:r>
              <a:rPr lang="ko-KR" altLang="en-US" dirty="0">
                <a:ea typeface="나눔고딕" pitchFamily="2" charset="-127"/>
              </a:rPr>
              <a:t> 그대로 멈춰 있어라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오 달아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 err="1">
                <a:ea typeface="나눔고딕" pitchFamily="2" charset="-127"/>
              </a:rPr>
              <a:t>아얄론</a:t>
            </a:r>
            <a:r>
              <a:rPr lang="ko-KR" altLang="en-US" dirty="0">
                <a:ea typeface="나눔고딕" pitchFamily="2" charset="-127"/>
              </a:rPr>
              <a:t> 골짜기에 그대로 멈춰 있어라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72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the LORD gave the Amorites over to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said to the LORD in the presence of Israel: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sun, stand still over Gibeon, O moon, over the Valley of </a:t>
            </a:r>
            <a:r>
              <a:rPr dirty="0" err="1"/>
              <a:t>Aijalon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그러자 백성이 적들에게 원수를 갚을 때까지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해는 멈춰 있었고 달도 멈춰 섰습니다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야살의</a:t>
            </a:r>
            <a:r>
              <a:rPr lang="ko-KR" altLang="en-US" dirty="0">
                <a:ea typeface="나눔고딕" pitchFamily="2" charset="-127"/>
              </a:rPr>
              <a:t> 책에 기록된 대로 해가 중천에 서서 하루 종일 지지 않았습니다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01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sun stood still, and the moon stopped,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till the nation avenged itself on its enemies, as it is written in the Book of </a:t>
            </a:r>
            <a:r>
              <a:rPr dirty="0" err="1"/>
              <a:t>Jashar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sun stopped in the middle of the sky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delayed going down about a full day.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그렇게 여호와께서 사람의 말을 </a:t>
            </a:r>
            <a:r>
              <a:rPr lang="ko-KR" altLang="en-US" dirty="0" err="1">
                <a:ea typeface="나눔고딕" pitchFamily="2" charset="-127"/>
              </a:rPr>
              <a:t>들어주신</a:t>
            </a:r>
            <a:r>
              <a:rPr lang="ko-KR" altLang="en-US" dirty="0">
                <a:ea typeface="나눔고딕" pitchFamily="2" charset="-127"/>
              </a:rPr>
              <a:t> 날은 전무후무했습니다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여호와께서 이스라엘 편에서 싸우셨기 때문입니다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4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has never been a day like it before or since,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day when the LORD listened to a man.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the LORD was fighting for Israel!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72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그러고 나서 여호수아는 온 이스라엘과 함께 </a:t>
            </a:r>
            <a:r>
              <a:rPr lang="ko-KR" altLang="en-US" dirty="0" err="1">
                <a:ea typeface="나눔고딕" pitchFamily="2" charset="-127"/>
              </a:rPr>
              <a:t>길갈의</a:t>
            </a:r>
            <a:r>
              <a:rPr lang="ko-KR" altLang="en-US" dirty="0">
                <a:ea typeface="나눔고딕" pitchFamily="2" charset="-127"/>
              </a:rPr>
              <a:t> 진영으로 돌아왔습니다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Joshua returned with all Israel to the camp at Gilgal.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그때 그 다섯 왕이 도망가 </a:t>
            </a:r>
            <a:r>
              <a:rPr lang="ko-KR" altLang="en-US" dirty="0" err="1">
                <a:ea typeface="나눔고딕" pitchFamily="2" charset="-127"/>
              </a:rPr>
              <a:t>막게다의</a:t>
            </a:r>
            <a:r>
              <a:rPr lang="ko-KR" altLang="en-US" dirty="0">
                <a:ea typeface="나눔고딕" pitchFamily="2" charset="-127"/>
              </a:rPr>
              <a:t> 동굴에 숨어 있었습니다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the five kings had fled and hidden in the cave at Makkedah.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여호수아는 그 다섯 왕이 </a:t>
            </a:r>
            <a:r>
              <a:rPr lang="ko-KR" altLang="en-US" dirty="0" err="1">
                <a:ea typeface="나눔고딕" pitchFamily="2" charset="-127"/>
              </a:rPr>
              <a:t>막게다의</a:t>
            </a:r>
            <a:r>
              <a:rPr lang="ko-KR" altLang="en-US" dirty="0">
                <a:ea typeface="나눔고딕" pitchFamily="2" charset="-127"/>
              </a:rPr>
              <a:t> 동굴에 숨어 있다는 소식을 들었습니다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13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Joshua was told that the five kings had been found hiding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cave at </a:t>
            </a:r>
            <a:r>
              <a:rPr dirty="0" err="1"/>
              <a:t>Makkedah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이에 여호수아가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큰 돌을 동굴의 입구까지 굴려 막고 사람을 배치해 그들을 지키라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80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"Roll large rocks up to the mouth of the cave,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post some men there to guard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그러나 너희들은 거기 서 있지 말고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적들을 뒤쫓아 추격해 쳐서 자기 성에 들어가지 못하게 하라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너희 하나님 여호와께서 그들을 너희 손에 넘겨주셨다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0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don't stop! Pursue your enemies, attack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from the rear and don't let them reach their cities,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your God has given them into your hand."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lang="ko-KR" altLang="en-US" dirty="0" err="1">
                <a:ea typeface="나눔고딕" pitchFamily="2" charset="-127"/>
              </a:rPr>
              <a:t>아도니세덱은</a:t>
            </a:r>
            <a:r>
              <a:rPr lang="ko-KR" altLang="en-US" dirty="0">
                <a:ea typeface="나눔고딕" pitchFamily="2" charset="-127"/>
              </a:rPr>
              <a:t> 이 소식에 몹시 놀랐습니다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기브온은</a:t>
            </a:r>
            <a:r>
              <a:rPr lang="ko-KR" altLang="en-US" dirty="0">
                <a:ea typeface="나눔고딕" pitchFamily="2" charset="-127"/>
              </a:rPr>
              <a:t> 왕의 성 가운데 하나처럼 큰 성이어서 아이보다 컸으며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성의 사람들은 다 강했기 때문입니다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3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and his people were very much alarmed at this,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Gibeon was an important city, like one of the royal cities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larger than Ai, and all its men were good fighters.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여호수아와 이스라엘 백성들은 그들이 진멸할 때까지 크게 쳤습니다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살아남아 요새화된 성에 들어간 자는 거의 없었습니다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8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and the Israelites destroyed them completely </a:t>
            </a:r>
            <a:r>
              <a:rPr lang="en-US" altLang="ko-KR" dirty="0">
                <a:ea typeface="나눔고딕" pitchFamily="2" charset="-127"/>
              </a:rPr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almost to a man -- but the few who were left reached their fortified cities.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모든 백성들이 </a:t>
            </a:r>
            <a:r>
              <a:rPr lang="ko-KR" altLang="en-US" dirty="0" err="1">
                <a:ea typeface="나눔고딕" pitchFamily="2" charset="-127"/>
              </a:rPr>
              <a:t>막게다</a:t>
            </a:r>
            <a:r>
              <a:rPr lang="ko-KR" altLang="en-US" dirty="0">
                <a:ea typeface="나눔고딕" pitchFamily="2" charset="-127"/>
              </a:rPr>
              <a:t> 진영에 있는 여호수아에게 무사히 돌아왔습니다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어느 누구도 이스라엘 백성들에게 혀를 놀려 헐뜯지 못했습니다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28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army then returned safely to Joshua in the camp at </a:t>
            </a:r>
            <a:r>
              <a:rPr dirty="0" err="1"/>
              <a:t>Makkedah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one uttered a word against the Israelites.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4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그때 여호수아가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동굴 문을 열고 그 다섯 왕들을 </a:t>
            </a:r>
            <a:r>
              <a:rPr lang="ko-KR" altLang="en-US" dirty="0" err="1">
                <a:ea typeface="나눔고딕" pitchFamily="2" charset="-127"/>
              </a:rPr>
              <a:t>내게로</a:t>
            </a:r>
            <a:r>
              <a:rPr lang="ko-KR" altLang="en-US" dirty="0">
                <a:ea typeface="나눔고딕" pitchFamily="2" charset="-127"/>
              </a:rPr>
              <a:t> 끌고 오라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05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said, "Open the mouth of the cave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 those five kings out to me."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77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그들은 그렇게 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그들이 그 다섯 왕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곧 예루살렘 왕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 err="1">
                <a:ea typeface="나눔고딕" pitchFamily="2" charset="-127"/>
              </a:rPr>
              <a:t>헤브론</a:t>
            </a:r>
            <a:r>
              <a:rPr lang="ko-KR" altLang="en-US" dirty="0">
                <a:ea typeface="나눔고딕" pitchFamily="2" charset="-127"/>
              </a:rPr>
              <a:t> 왕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 err="1">
                <a:ea typeface="나눔고딕" pitchFamily="2" charset="-127"/>
              </a:rPr>
              <a:t>야르뭇</a:t>
            </a:r>
            <a:r>
              <a:rPr lang="ko-KR" altLang="en-US" dirty="0">
                <a:ea typeface="나눔고딕" pitchFamily="2" charset="-127"/>
              </a:rPr>
              <a:t> 왕</a:t>
            </a:r>
            <a:r>
              <a:rPr lang="en-US" altLang="ko-KR" dirty="0">
                <a:ea typeface="나눔고딕" pitchFamily="2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라기스</a:t>
            </a:r>
            <a:r>
              <a:rPr lang="ko-KR" altLang="en-US" dirty="0">
                <a:ea typeface="나눔고딕" pitchFamily="2" charset="-127"/>
              </a:rPr>
              <a:t> 왕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 err="1">
                <a:ea typeface="나눔고딕" pitchFamily="2" charset="-127"/>
              </a:rPr>
              <a:t>에글론</a:t>
            </a:r>
            <a:r>
              <a:rPr lang="ko-KR" altLang="en-US" dirty="0">
                <a:ea typeface="나눔고딕" pitchFamily="2" charset="-127"/>
              </a:rPr>
              <a:t> 왕을 동굴 밖으로 끌어냈습니다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4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brought the five kings out of the cave </a:t>
            </a:r>
            <a:r>
              <a:rPr lang="en-US" altLang="ko-KR" dirty="0">
                <a:ea typeface="나눔고딕" pitchFamily="2" charset="-127"/>
              </a:rPr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 kings of Jerusalem, Hebron, </a:t>
            </a:r>
            <a:r>
              <a:rPr dirty="0" err="1"/>
              <a:t>Jarmuth</a:t>
            </a:r>
            <a:r>
              <a:rPr dirty="0"/>
              <a:t>, Lachish and </a:t>
            </a:r>
            <a:r>
              <a:rPr dirty="0" err="1"/>
              <a:t>Eglon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그들이 이 왕들을 여호수아에게 끌고 오자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여호수아가 이스라엘 온 백성을 불러 모으고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자기와 함께 나갔던 군지휘관들에게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가까이 와서 발로 이 왕들의 목을 밟으라</a:t>
            </a:r>
            <a:r>
              <a:rPr lang="en-US" altLang="ko-KR" dirty="0">
                <a:ea typeface="나눔고딕" pitchFamily="2" charset="-127"/>
              </a:rPr>
              <a:t>.”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그들은 가까이 나아와 발로 그들의 목을 밟았습니다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22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brought these kings to Joshua, he summoned all the men of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the army commanders who</a:t>
            </a:r>
            <a:r>
              <a:rPr lang="en-US" dirty="0"/>
              <a:t> </a:t>
            </a:r>
            <a:r>
              <a:rPr dirty="0"/>
              <a:t>had come with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here and put your feet on the necks of these kings."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came forward and placed their feet on their necks.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여호수아가 그들에게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두려워하지 말라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낙심하지도 말라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강하고 </a:t>
            </a:r>
            <a:r>
              <a:rPr lang="ko-KR" altLang="en-US" dirty="0" err="1">
                <a:ea typeface="나눔고딕" pitchFamily="2" charset="-127"/>
              </a:rPr>
              <a:t>담대하라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너희가 싸울 모든 적들에게 여호와께서 이렇게 하실 것이다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3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said to them, "Do not be afraid; do not be discouraged.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strong and courageous.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will do to all the enemies you are going to fight."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그리고 여호수아는 그들을 쳐 죽이고 그들을 다섯 나무에 매달았습니다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그들은 저녁까지 나무에 매달려 있었습니다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7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 struck and killed the kings and hung them on five trees,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left hanging on the trees until evening.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해 질 무렵에 여호수아가 명령했습니다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그들은 시체들을 나무에서 끌어내려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그들이 숨어 있던 동굴에 던지고</a:t>
            </a:r>
            <a:r>
              <a:rPr lang="en-US" altLang="ko-KR" dirty="0">
                <a:ea typeface="나눔고딕" pitchFamily="2" charset="-127"/>
              </a:rPr>
              <a:t> </a:t>
            </a:r>
            <a:r>
              <a:rPr lang="ko-KR" altLang="en-US" dirty="0">
                <a:ea typeface="나눔고딕" pitchFamily="2" charset="-127"/>
              </a:rPr>
              <a:t>큰 돌로 동굴의 입구를 막았습니다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그리하여 오늘날까지도 거기에 그대로 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8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sunset Joshua gave the order and they took them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trees and threw them into the cave where they had been hiding.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mouth of the cave they placed large rocks, which are there to this day.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그날에 여호수아가 </a:t>
            </a:r>
            <a:r>
              <a:rPr lang="ko-KR" altLang="en-US" dirty="0" err="1">
                <a:ea typeface="나눔고딕" pitchFamily="2" charset="-127"/>
              </a:rPr>
              <a:t>막게다를</a:t>
            </a:r>
            <a:r>
              <a:rPr lang="ko-KR" altLang="en-US" dirty="0">
                <a:ea typeface="나눔고딕" pitchFamily="2" charset="-127"/>
              </a:rPr>
              <a:t> 점령했습니다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성과 그 왕을 칼날로 쳐서 성안에 있던 사람들을 </a:t>
            </a:r>
            <a:r>
              <a:rPr lang="ko-KR" altLang="en-US" dirty="0" err="1">
                <a:ea typeface="나눔고딕" pitchFamily="2" charset="-127"/>
              </a:rPr>
              <a:t>진멸시키고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한 사람도 남겨 두지 않았습니다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그는 여리고 왕에게 행했던 대로 </a:t>
            </a:r>
            <a:r>
              <a:rPr lang="ko-KR" altLang="en-US" dirty="0" err="1">
                <a:ea typeface="나눔고딕" pitchFamily="2" charset="-127"/>
              </a:rPr>
              <a:t>막게다</a:t>
            </a:r>
            <a:r>
              <a:rPr lang="ko-KR" altLang="en-US" dirty="0">
                <a:ea typeface="나눔고딕" pitchFamily="2" charset="-127"/>
              </a:rPr>
              <a:t> 왕에게도 행했습니다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44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day Joshua took </a:t>
            </a:r>
            <a:r>
              <a:rPr dirty="0" err="1"/>
              <a:t>Makkedah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the city and its king to the sword and totally destroyed everyone in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left no survivors.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did to the king of </a:t>
            </a:r>
            <a:r>
              <a:rPr dirty="0" err="1"/>
              <a:t>Makkedah</a:t>
            </a:r>
            <a:r>
              <a:rPr dirty="0"/>
              <a:t> as he had done to the king of Jericho.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80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그때 여호수아가 온 이스라엘과 함께 </a:t>
            </a:r>
            <a:r>
              <a:rPr lang="ko-KR" altLang="en-US" dirty="0" err="1">
                <a:ea typeface="나눔고딕" pitchFamily="2" charset="-127"/>
              </a:rPr>
              <a:t>막게다에서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립나로</a:t>
            </a:r>
            <a:r>
              <a:rPr lang="ko-KR" altLang="en-US" dirty="0">
                <a:ea typeface="나눔고딕" pitchFamily="2" charset="-127"/>
              </a:rPr>
              <a:t> 건너가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립나와</a:t>
            </a:r>
            <a:r>
              <a:rPr lang="ko-KR" altLang="en-US" dirty="0">
                <a:ea typeface="나눔고딕" pitchFamily="2" charset="-127"/>
              </a:rPr>
              <a:t> 맞서 싸웠습니다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34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 and all Israel with him moved on from </a:t>
            </a:r>
            <a:r>
              <a:rPr dirty="0" err="1"/>
              <a:t>Makkedah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</a:t>
            </a:r>
            <a:r>
              <a:rPr dirty="0" err="1"/>
              <a:t>Libnah</a:t>
            </a:r>
            <a:r>
              <a:rPr dirty="0"/>
              <a:t> and attacked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61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그리하여 예루살렘 왕 </a:t>
            </a:r>
            <a:r>
              <a:rPr lang="ko-KR" altLang="en-US" dirty="0" err="1">
                <a:ea typeface="나눔고딕" pitchFamily="2" charset="-127"/>
              </a:rPr>
              <a:t>아도니세덱은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헤브론</a:t>
            </a:r>
            <a:r>
              <a:rPr lang="ko-KR" altLang="en-US" dirty="0">
                <a:ea typeface="나눔고딕" pitchFamily="2" charset="-127"/>
              </a:rPr>
              <a:t> 왕 호함과 </a:t>
            </a:r>
            <a:r>
              <a:rPr lang="ko-KR" altLang="en-US" dirty="0" err="1">
                <a:ea typeface="나눔고딕" pitchFamily="2" charset="-127"/>
              </a:rPr>
              <a:t>야르뭇</a:t>
            </a:r>
            <a:r>
              <a:rPr lang="ko-KR" altLang="en-US" dirty="0">
                <a:ea typeface="나눔고딕" pitchFamily="2" charset="-127"/>
              </a:rPr>
              <a:t> 왕 </a:t>
            </a:r>
            <a:r>
              <a:rPr lang="ko-KR" altLang="en-US" dirty="0" err="1">
                <a:ea typeface="나눔고딕" pitchFamily="2" charset="-127"/>
              </a:rPr>
              <a:t>비람과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라기스</a:t>
            </a:r>
            <a:r>
              <a:rPr lang="ko-KR" altLang="en-US" dirty="0">
                <a:ea typeface="나눔고딕" pitchFamily="2" charset="-127"/>
              </a:rPr>
              <a:t> 왕 </a:t>
            </a:r>
            <a:r>
              <a:rPr lang="ko-KR" altLang="en-US" dirty="0" err="1">
                <a:ea typeface="나눔고딕" pitchFamily="2" charset="-127"/>
              </a:rPr>
              <a:t>야비아와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에글론</a:t>
            </a:r>
            <a:r>
              <a:rPr lang="ko-KR" altLang="en-US" dirty="0">
                <a:ea typeface="나눔고딕" pitchFamily="2" charset="-127"/>
              </a:rPr>
              <a:t> 왕 </a:t>
            </a:r>
            <a:r>
              <a:rPr lang="ko-KR" altLang="en-US" dirty="0" err="1">
                <a:ea typeface="나눔고딕" pitchFamily="2" charset="-127"/>
              </a:rPr>
              <a:t>드빌에게</a:t>
            </a:r>
            <a:r>
              <a:rPr lang="en-US" altLang="ko-KR" dirty="0">
                <a:ea typeface="나눔고딕" pitchFamily="2" charset="-127"/>
              </a:rPr>
              <a:t> </a:t>
            </a:r>
            <a:r>
              <a:rPr lang="ko-KR" altLang="en-US" dirty="0">
                <a:ea typeface="나눔고딕" pitchFamily="2" charset="-127"/>
              </a:rPr>
              <a:t>사람을 보내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41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Adoni-Zedek</a:t>
            </a:r>
            <a:r>
              <a:rPr dirty="0"/>
              <a:t> king of Jerusalem appealed to </a:t>
            </a:r>
            <a:r>
              <a:rPr dirty="0" err="1"/>
              <a:t>Hoham</a:t>
            </a:r>
            <a:r>
              <a:rPr dirty="0"/>
              <a:t> king of Hebron,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Piram</a:t>
            </a:r>
            <a:r>
              <a:rPr dirty="0"/>
              <a:t> king of </a:t>
            </a:r>
            <a:r>
              <a:rPr dirty="0" err="1"/>
              <a:t>Jarmuth</a:t>
            </a:r>
            <a:r>
              <a:rPr dirty="0"/>
              <a:t>, </a:t>
            </a:r>
            <a:r>
              <a:rPr dirty="0" err="1"/>
              <a:t>Japhia</a:t>
            </a:r>
            <a:r>
              <a:rPr dirty="0"/>
              <a:t> king of Lachish and </a:t>
            </a:r>
            <a:r>
              <a:rPr dirty="0" err="1"/>
              <a:t>Debir</a:t>
            </a:r>
            <a:r>
              <a:rPr dirty="0"/>
              <a:t> king of </a:t>
            </a:r>
            <a:r>
              <a:rPr dirty="0" err="1"/>
              <a:t>Eglon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여호와께서 </a:t>
            </a:r>
            <a:r>
              <a:rPr lang="ko-KR" altLang="en-US" dirty="0" err="1">
                <a:ea typeface="나눔고딕" pitchFamily="2" charset="-127"/>
              </a:rPr>
              <a:t>립나</a:t>
            </a:r>
            <a:r>
              <a:rPr lang="ko-KR" altLang="en-US" dirty="0">
                <a:ea typeface="나눔고딕" pitchFamily="2" charset="-127"/>
              </a:rPr>
              <a:t> 성과 </a:t>
            </a:r>
            <a:r>
              <a:rPr lang="ko-KR" altLang="en-US" dirty="0" err="1">
                <a:ea typeface="나눔고딕" pitchFamily="2" charset="-127"/>
              </a:rPr>
              <a:t>립나</a:t>
            </a:r>
            <a:r>
              <a:rPr lang="ko-KR" altLang="en-US" dirty="0">
                <a:ea typeface="나눔고딕" pitchFamily="2" charset="-127"/>
              </a:rPr>
              <a:t> 왕을 또한 이스라엘의 손에 넘겨주셨습니다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여호수아는 </a:t>
            </a:r>
            <a:r>
              <a:rPr lang="ko-KR" altLang="en-US" dirty="0" err="1">
                <a:ea typeface="나눔고딕" pitchFamily="2" charset="-127"/>
              </a:rPr>
              <a:t>립나</a:t>
            </a:r>
            <a:r>
              <a:rPr lang="ko-KR" altLang="en-US" dirty="0">
                <a:ea typeface="나눔고딕" pitchFamily="2" charset="-127"/>
              </a:rPr>
              <a:t> 성과 그 안의 모든 사람을 모조리 칼로 쳐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한 사람도 남겨 두지 않았습니다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그는 여리고 왕에게 행했던 대로 </a:t>
            </a:r>
            <a:r>
              <a:rPr lang="ko-KR" altLang="en-US" dirty="0" err="1">
                <a:ea typeface="나눔고딕" pitchFamily="2" charset="-127"/>
              </a:rPr>
              <a:t>립나</a:t>
            </a:r>
            <a:r>
              <a:rPr lang="ko-KR" altLang="en-US" dirty="0">
                <a:ea typeface="나눔고딕" pitchFamily="2" charset="-127"/>
              </a:rPr>
              <a:t> 왕에게도 행했습니다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7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also gave that city and its king into Israel's hand.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city and everyone in it Joshua put to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left no survivors there.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did to its king as he had done to the king of Jericho.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그때 여호수아는 온 이스라엘과 함께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립나에서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라기스로</a:t>
            </a:r>
            <a:r>
              <a:rPr lang="ko-KR" altLang="en-US" dirty="0">
                <a:ea typeface="나눔고딕" pitchFamily="2" charset="-127"/>
              </a:rPr>
              <a:t> 건너가 진을 치고 전쟁을 벌였습니다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70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 and all Israel with him moved on from </a:t>
            </a:r>
            <a:r>
              <a:rPr dirty="0" err="1"/>
              <a:t>Libnah</a:t>
            </a:r>
            <a:r>
              <a:rPr dirty="0"/>
              <a:t> to Lachish;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up positions against it and attacked it.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여호와께서 </a:t>
            </a:r>
            <a:r>
              <a:rPr lang="ko-KR" altLang="en-US" dirty="0" err="1">
                <a:ea typeface="나눔고딕" pitchFamily="2" charset="-127"/>
              </a:rPr>
              <a:t>라기스를</a:t>
            </a:r>
            <a:r>
              <a:rPr lang="ko-KR" altLang="en-US" dirty="0">
                <a:ea typeface="나눔고딕" pitchFamily="2" charset="-127"/>
              </a:rPr>
              <a:t> 이스라엘에 넘겨주셨습니다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그래서 여호수아가 둘째 날에 </a:t>
            </a:r>
            <a:r>
              <a:rPr lang="ko-KR" altLang="en-US" dirty="0" err="1">
                <a:ea typeface="나눔고딕" pitchFamily="2" charset="-127"/>
              </a:rPr>
              <a:t>라기스</a:t>
            </a:r>
            <a:r>
              <a:rPr lang="ko-KR" altLang="en-US" dirty="0">
                <a:ea typeface="나눔고딕" pitchFamily="2" charset="-127"/>
              </a:rPr>
              <a:t> 성을 점령하고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라기스</a:t>
            </a:r>
            <a:r>
              <a:rPr lang="ko-KR" altLang="en-US" dirty="0">
                <a:ea typeface="나눔고딕" pitchFamily="2" charset="-127"/>
              </a:rPr>
              <a:t> 성과 성안에 있던 모든 사람들을 칼날로 쳤습니다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모든 것은 그가 </a:t>
            </a:r>
            <a:r>
              <a:rPr lang="ko-KR" altLang="en-US" dirty="0" err="1">
                <a:ea typeface="나눔고딕" pitchFamily="2" charset="-127"/>
              </a:rPr>
              <a:t>립나에</a:t>
            </a:r>
            <a:r>
              <a:rPr lang="ko-KR" altLang="en-US" dirty="0">
                <a:ea typeface="나눔고딕" pitchFamily="2" charset="-127"/>
              </a:rPr>
              <a:t> 행한 그대로였습니다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53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handed Lachish over to Israel, and Joshua took it on the second day.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city and everyone in it he put to the sword, just as he had done to </a:t>
            </a:r>
            <a:r>
              <a:rPr dirty="0" err="1"/>
              <a:t>Libnah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590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한편 </a:t>
            </a:r>
            <a:r>
              <a:rPr lang="ko-KR" altLang="en-US" dirty="0" err="1">
                <a:ea typeface="나눔고딕" pitchFamily="2" charset="-127"/>
              </a:rPr>
              <a:t>게셀</a:t>
            </a:r>
            <a:r>
              <a:rPr lang="ko-KR" altLang="en-US" dirty="0">
                <a:ea typeface="나눔고딕" pitchFamily="2" charset="-127"/>
              </a:rPr>
              <a:t> 왕 </a:t>
            </a:r>
            <a:r>
              <a:rPr lang="ko-KR" altLang="en-US" dirty="0" err="1">
                <a:ea typeface="나눔고딕" pitchFamily="2" charset="-127"/>
              </a:rPr>
              <a:t>호람이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라기스를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도우러</a:t>
            </a:r>
            <a:r>
              <a:rPr lang="ko-KR" altLang="en-US" dirty="0">
                <a:ea typeface="나눔고딕" pitchFamily="2" charset="-127"/>
              </a:rPr>
              <a:t> 올라왔지만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여호수아는 한 사람도 남지 않을 때까지 </a:t>
            </a:r>
            <a:r>
              <a:rPr lang="ko-KR" altLang="en-US" dirty="0" err="1">
                <a:ea typeface="나눔고딕" pitchFamily="2" charset="-127"/>
              </a:rPr>
              <a:t>호람과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호람의</a:t>
            </a:r>
            <a:r>
              <a:rPr lang="ko-KR" altLang="en-US" dirty="0">
                <a:ea typeface="나눔고딕" pitchFamily="2" charset="-127"/>
              </a:rPr>
              <a:t> 군대를 쳤습니다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4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Meanwhile, </a:t>
            </a:r>
            <a:r>
              <a:rPr dirty="0" err="1"/>
              <a:t>Horam</a:t>
            </a:r>
            <a:r>
              <a:rPr dirty="0"/>
              <a:t> king of Gezer had come up to help Lachish,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Joshua defeated him and his army -- until no survivors were left.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여호수아는 온 이스라엘과 함께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라기스에서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에글론으로</a:t>
            </a:r>
            <a:r>
              <a:rPr lang="ko-KR" altLang="en-US" dirty="0">
                <a:ea typeface="나눔고딕" pitchFamily="2" charset="-127"/>
              </a:rPr>
              <a:t> 건너가</a:t>
            </a:r>
            <a:r>
              <a:rPr lang="en-US" altLang="ko-KR" dirty="0">
                <a:ea typeface="나눔고딕" pitchFamily="2" charset="-127"/>
              </a:rPr>
              <a:t> </a:t>
            </a:r>
            <a:r>
              <a:rPr lang="ko-KR" altLang="en-US" dirty="0">
                <a:ea typeface="나눔고딕" pitchFamily="2" charset="-127"/>
              </a:rPr>
              <a:t>진을 치고 전쟁을 벌였습니다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07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 and all Israel with him moved on from Lachish to </a:t>
            </a:r>
            <a:r>
              <a:rPr dirty="0" err="1"/>
              <a:t>Eglon</a:t>
            </a:r>
            <a:r>
              <a:rPr dirty="0"/>
              <a:t>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up positions against it and attacked 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58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그날 그들은 </a:t>
            </a:r>
            <a:r>
              <a:rPr lang="ko-KR" altLang="en-US" dirty="0" err="1">
                <a:ea typeface="나눔고딕" pitchFamily="2" charset="-127"/>
              </a:rPr>
              <a:t>에글론</a:t>
            </a:r>
            <a:r>
              <a:rPr lang="ko-KR" altLang="en-US" dirty="0">
                <a:ea typeface="나눔고딕" pitchFamily="2" charset="-127"/>
              </a:rPr>
              <a:t> 성을 점령하고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칼날로 쳐서 성안의 모든 생명을 </a:t>
            </a:r>
            <a:r>
              <a:rPr lang="ko-KR" altLang="en-US" dirty="0" err="1">
                <a:ea typeface="나눔고딕" pitchFamily="2" charset="-127"/>
              </a:rPr>
              <a:t>진멸시켰습니다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모든 것은 그가 </a:t>
            </a:r>
            <a:r>
              <a:rPr lang="ko-KR" altLang="en-US" dirty="0" err="1">
                <a:ea typeface="나눔고딕" pitchFamily="2" charset="-127"/>
              </a:rPr>
              <a:t>라기스에</a:t>
            </a:r>
            <a:r>
              <a:rPr lang="ko-KR" altLang="en-US" dirty="0">
                <a:ea typeface="나눔고딕" pitchFamily="2" charset="-127"/>
              </a:rPr>
              <a:t> 행한 그대로였습니다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captured it that same day and put it to the sword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totally destroyed everyone in it, just as they had done to Lachish.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여호수아는 온 이스라엘과 함께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에글론에서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헤브론으로</a:t>
            </a:r>
            <a:r>
              <a:rPr lang="ko-KR" altLang="en-US" dirty="0">
                <a:ea typeface="나눔고딕" pitchFamily="2" charset="-127"/>
              </a:rPr>
              <a:t> 올라가서 전쟁을 벌였습니다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90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 and all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him went up from </a:t>
            </a:r>
            <a:r>
              <a:rPr dirty="0" err="1"/>
              <a:t>Eglon</a:t>
            </a:r>
            <a:r>
              <a:rPr dirty="0"/>
              <a:t> to Hebron and attacked it.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그들은 </a:t>
            </a:r>
            <a:r>
              <a:rPr lang="ko-KR" altLang="en-US" dirty="0" err="1">
                <a:ea typeface="나눔고딕" pitchFamily="2" charset="-127"/>
              </a:rPr>
              <a:t>헤브론</a:t>
            </a:r>
            <a:r>
              <a:rPr lang="ko-KR" altLang="en-US" dirty="0">
                <a:ea typeface="나눔고딕" pitchFamily="2" charset="-127"/>
              </a:rPr>
              <a:t> 성을 점령하고</a:t>
            </a:r>
            <a:r>
              <a:rPr lang="en-US" altLang="ko-KR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헤브론</a:t>
            </a:r>
            <a:r>
              <a:rPr lang="ko-KR" altLang="en-US" dirty="0">
                <a:ea typeface="나눔고딕" pitchFamily="2" charset="-127"/>
              </a:rPr>
              <a:t> 왕과 </a:t>
            </a:r>
            <a:r>
              <a:rPr lang="ko-KR" altLang="en-US" dirty="0" err="1">
                <a:ea typeface="나눔고딕" pitchFamily="2" charset="-127"/>
              </a:rPr>
              <a:t>헤브론의</a:t>
            </a:r>
            <a:r>
              <a:rPr lang="ko-KR" altLang="en-US" dirty="0">
                <a:ea typeface="나눔고딕" pitchFamily="2" charset="-127"/>
              </a:rPr>
              <a:t> 성들과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안의 모든 생명을 칼날로 쳐</a:t>
            </a:r>
            <a:r>
              <a:rPr lang="en-US" altLang="ko-KR" dirty="0">
                <a:ea typeface="나눔고딕" pitchFamily="2" charset="-127"/>
              </a:rPr>
              <a:t> </a:t>
            </a:r>
            <a:r>
              <a:rPr lang="ko-KR" altLang="en-US" dirty="0">
                <a:ea typeface="나눔고딕" pitchFamily="2" charset="-127"/>
              </a:rPr>
              <a:t>한 사람도 남겨 두지 않았습니다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모든 것은 그가 </a:t>
            </a:r>
            <a:r>
              <a:rPr lang="ko-KR" altLang="en-US" dirty="0" err="1">
                <a:ea typeface="나눔고딕" pitchFamily="2" charset="-127"/>
              </a:rPr>
              <a:t>에글론에게</a:t>
            </a:r>
            <a:r>
              <a:rPr lang="ko-KR" altLang="en-US" dirty="0">
                <a:ea typeface="나눔고딕" pitchFamily="2" charset="-127"/>
              </a:rPr>
              <a:t> 행한 그대로였으며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성과 그 안의 모든 생명을 </a:t>
            </a:r>
            <a:r>
              <a:rPr lang="ko-KR" altLang="en-US" dirty="0" err="1">
                <a:ea typeface="나눔고딕" pitchFamily="2" charset="-127"/>
              </a:rPr>
              <a:t>진멸시켰습니다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5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the city and put it to the sword, together with its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its villages and everyone in it. They left no survivors.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at </a:t>
            </a:r>
            <a:r>
              <a:rPr dirty="0" err="1"/>
              <a:t>Eglon</a:t>
            </a:r>
            <a:r>
              <a:rPr dirty="0"/>
              <a:t>, they totally destroyed it and everyone in it.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그리고 여호수아는 온 이스라엘과 함께 </a:t>
            </a:r>
            <a:r>
              <a:rPr lang="ko-KR" altLang="en-US" dirty="0" err="1">
                <a:ea typeface="나눔고딕" pitchFamily="2" charset="-127"/>
              </a:rPr>
              <a:t>드빌로</a:t>
            </a:r>
            <a:r>
              <a:rPr lang="ko-KR" altLang="en-US" dirty="0">
                <a:ea typeface="나눔고딕" pitchFamily="2" charset="-127"/>
              </a:rPr>
              <a:t> 돌아와 전쟁을 벌였습니다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Joshua and all Israel with him turned around and attacked Debir.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953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그들은 </a:t>
            </a:r>
            <a:r>
              <a:rPr lang="ko-KR" altLang="en-US" dirty="0" err="1">
                <a:ea typeface="나눔고딕" pitchFamily="2" charset="-127"/>
              </a:rPr>
              <a:t>드빌</a:t>
            </a:r>
            <a:r>
              <a:rPr lang="ko-KR" altLang="en-US" dirty="0">
                <a:ea typeface="나눔고딕" pitchFamily="2" charset="-127"/>
              </a:rPr>
              <a:t> 성과 </a:t>
            </a:r>
            <a:r>
              <a:rPr lang="ko-KR" altLang="en-US" dirty="0" err="1">
                <a:ea typeface="나눔고딕" pitchFamily="2" charset="-127"/>
              </a:rPr>
              <a:t>드빌</a:t>
            </a:r>
            <a:r>
              <a:rPr lang="ko-KR" altLang="en-US" dirty="0">
                <a:ea typeface="나눔고딕" pitchFamily="2" charset="-127"/>
              </a:rPr>
              <a:t> 왕과 </a:t>
            </a:r>
            <a:r>
              <a:rPr lang="ko-KR" altLang="en-US" dirty="0" err="1">
                <a:ea typeface="나눔고딕" pitchFamily="2" charset="-127"/>
              </a:rPr>
              <a:t>드빌의</a:t>
            </a:r>
            <a:r>
              <a:rPr lang="ko-KR" altLang="en-US" dirty="0">
                <a:ea typeface="나눔고딕" pitchFamily="2" charset="-127"/>
              </a:rPr>
              <a:t> 모든 성들을 점령하고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칼날로 쳐 한 사람도 남김없이 성안의 모든 생명을 </a:t>
            </a:r>
            <a:r>
              <a:rPr lang="ko-KR" altLang="en-US" dirty="0" err="1">
                <a:ea typeface="나눔고딕" pitchFamily="2" charset="-127"/>
              </a:rPr>
              <a:t>진멸시켰습니다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그가 </a:t>
            </a:r>
            <a:r>
              <a:rPr lang="ko-KR" altLang="en-US" dirty="0" err="1">
                <a:ea typeface="나눔고딕" pitchFamily="2" charset="-127"/>
              </a:rPr>
              <a:t>헤브론에게</a:t>
            </a:r>
            <a:r>
              <a:rPr lang="ko-KR" altLang="en-US" dirty="0">
                <a:ea typeface="나눔고딕" pitchFamily="2" charset="-127"/>
              </a:rPr>
              <a:t> 행했던 대로 </a:t>
            </a:r>
            <a:r>
              <a:rPr lang="ko-KR" altLang="en-US" dirty="0" err="1">
                <a:ea typeface="나눔고딕" pitchFamily="2" charset="-127"/>
              </a:rPr>
              <a:t>드빌과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드빌</a:t>
            </a:r>
            <a:r>
              <a:rPr lang="ko-KR" altLang="en-US" dirty="0">
                <a:ea typeface="나눔고딕" pitchFamily="2" charset="-127"/>
              </a:rPr>
              <a:t> 왕에게도 행했습니다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그것은 그가 </a:t>
            </a:r>
            <a:r>
              <a:rPr lang="ko-KR" altLang="en-US" dirty="0" err="1">
                <a:ea typeface="나눔고딕" pitchFamily="2" charset="-127"/>
              </a:rPr>
              <a:t>립나와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립나</a:t>
            </a:r>
            <a:r>
              <a:rPr lang="ko-KR" altLang="en-US" dirty="0">
                <a:ea typeface="나눔고딕" pitchFamily="2" charset="-127"/>
              </a:rPr>
              <a:t> 왕에게 행한 그대로였습니다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23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the city, its king and its villages, and put them to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in it they totally destroyed. They left no survivors.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to </a:t>
            </a:r>
            <a:r>
              <a:rPr dirty="0" err="1"/>
              <a:t>Debir</a:t>
            </a:r>
            <a:r>
              <a:rPr dirty="0"/>
              <a:t> and its king as they had done to </a:t>
            </a:r>
            <a:r>
              <a:rPr dirty="0" err="1"/>
              <a:t>Libnah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king and to Hebron.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357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말했습니다</a:t>
            </a:r>
            <a:r>
              <a:rPr lang="en-US" altLang="ko-KR" dirty="0">
                <a:ea typeface="나눔고딕" pitchFamily="2" charset="-127"/>
              </a:rPr>
              <a:t>. “</a:t>
            </a:r>
            <a:r>
              <a:rPr lang="ko-KR" altLang="en-US" dirty="0" err="1">
                <a:ea typeface="나눔고딕" pitchFamily="2" charset="-127"/>
              </a:rPr>
              <a:t>기브온이</a:t>
            </a:r>
            <a:r>
              <a:rPr lang="ko-KR" altLang="en-US" dirty="0">
                <a:ea typeface="나눔고딕" pitchFamily="2" charset="-127"/>
              </a:rPr>
              <a:t> 여호수아와 이스라엘 백성들과 조약을 맺었다고 하니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내게로</a:t>
            </a:r>
            <a:r>
              <a:rPr lang="ko-KR" altLang="en-US" dirty="0">
                <a:ea typeface="나눔고딕" pitchFamily="2" charset="-127"/>
              </a:rPr>
              <a:t> 올라와서 나를 도와 </a:t>
            </a:r>
            <a:r>
              <a:rPr lang="ko-KR" altLang="en-US" dirty="0" err="1">
                <a:ea typeface="나눔고딕" pitchFamily="2" charset="-127"/>
              </a:rPr>
              <a:t>기브온을</a:t>
            </a:r>
            <a:r>
              <a:rPr lang="ko-KR" altLang="en-US" dirty="0">
                <a:ea typeface="나눔고딕" pitchFamily="2" charset="-127"/>
              </a:rPr>
              <a:t> 칩시다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57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up and help me attack Gibeon," he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it has made peace with Joshua and the Israelites."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5902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이렇게 해서 여호수아는 그 전 지역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곧 산지와 </a:t>
            </a:r>
            <a:r>
              <a:rPr lang="ko-KR" altLang="en-US" dirty="0" err="1">
                <a:ea typeface="나눔고딕" pitchFamily="2" charset="-127"/>
              </a:rPr>
              <a:t>네게브</a:t>
            </a:r>
            <a:r>
              <a:rPr lang="en-US" altLang="ko-KR" dirty="0">
                <a:ea typeface="나눔고딕" pitchFamily="2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서쪽 평지와 산비탈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그 모든 왕을 쳤습니다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여호수아는 한 사람도 남겨 두지 않고 숨쉬는 모든 것을 </a:t>
            </a:r>
            <a:r>
              <a:rPr lang="ko-KR" altLang="en-US" dirty="0" err="1">
                <a:ea typeface="나눔고딕" pitchFamily="2" charset="-127"/>
              </a:rPr>
              <a:t>진멸시켰습니다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이스라엘의 하나님 여호와께서 명령하신 그대로 행했습니다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06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subdued the whole region, including the hill country,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Negev, the western foothills and the mountain slopes,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all their kings. He left no survivors.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totally destroyed all who breathed,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just as the LORD, the God of Israel, had commanded.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여호수아는 </a:t>
            </a:r>
            <a:r>
              <a:rPr lang="ko-KR" altLang="en-US" dirty="0" err="1">
                <a:ea typeface="나눔고딕" pitchFamily="2" charset="-127"/>
              </a:rPr>
              <a:t>가데스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바네아에서</a:t>
            </a:r>
            <a:r>
              <a:rPr lang="ko-KR" altLang="en-US" dirty="0">
                <a:ea typeface="나눔고딕" pitchFamily="2" charset="-127"/>
              </a:rPr>
              <a:t> 가사에 이르기까지</a:t>
            </a:r>
            <a:r>
              <a:rPr lang="en-US" altLang="ko-KR" dirty="0">
                <a:ea typeface="나눔고딕" pitchFamily="2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또 </a:t>
            </a:r>
            <a:r>
              <a:rPr lang="ko-KR" altLang="en-US" dirty="0" err="1">
                <a:ea typeface="나눔고딕" pitchFamily="2" charset="-127"/>
              </a:rPr>
              <a:t>고센의</a:t>
            </a:r>
            <a:r>
              <a:rPr lang="ko-KR" altLang="en-US" dirty="0">
                <a:ea typeface="나눔고딕" pitchFamily="2" charset="-127"/>
              </a:rPr>
              <a:t> 모든 지역에서 </a:t>
            </a:r>
            <a:r>
              <a:rPr lang="ko-KR" altLang="en-US" dirty="0" err="1">
                <a:ea typeface="나눔고딕" pitchFamily="2" charset="-127"/>
              </a:rPr>
              <a:t>기브온에</a:t>
            </a:r>
            <a:r>
              <a:rPr lang="ko-KR" altLang="en-US" dirty="0">
                <a:ea typeface="나눔고딕" pitchFamily="2" charset="-127"/>
              </a:rPr>
              <a:t> 이르기까지 정복했습니다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3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subdued them from Kadesh </a:t>
            </a:r>
            <a:r>
              <a:rPr dirty="0" err="1"/>
              <a:t>Barnea</a:t>
            </a:r>
            <a:r>
              <a:rPr dirty="0"/>
              <a:t> to Gaza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 whole region of Goshen to Gibeon.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이스라엘의 하나님 여호와께서 이스라엘을 위해 싸웠기 때문에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여호수아는 이 모든 왕과 그들의 땅을 일시에 정복했습니다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18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kings and their lands Joshua conquered in one campaign,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LORD, the God of Israel, fought for Israel.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여호수아는 온 이스라엘 백성들과 함께 길갈 진영으로 돌아왔습니다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Joshua returned with all Israel to the camp at Gilgal.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21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그러자 </a:t>
            </a:r>
            <a:r>
              <a:rPr lang="ko-KR" altLang="en-US" dirty="0" err="1">
                <a:ea typeface="나눔고딕" pitchFamily="2" charset="-127"/>
              </a:rPr>
              <a:t>아모리</a:t>
            </a:r>
            <a:r>
              <a:rPr lang="ko-KR" altLang="en-US" dirty="0">
                <a:ea typeface="나눔고딕" pitchFamily="2" charset="-127"/>
              </a:rPr>
              <a:t> 사람의 다섯 왕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곧 예루살렘 왕과 </a:t>
            </a:r>
            <a:r>
              <a:rPr lang="ko-KR" altLang="en-US" dirty="0" err="1">
                <a:ea typeface="나눔고딕" pitchFamily="2" charset="-127"/>
              </a:rPr>
              <a:t>헤브론</a:t>
            </a:r>
            <a:r>
              <a:rPr lang="ko-KR" altLang="en-US" dirty="0">
                <a:ea typeface="나눔고딕" pitchFamily="2" charset="-127"/>
              </a:rPr>
              <a:t> 왕과 </a:t>
            </a:r>
            <a:r>
              <a:rPr lang="ko-KR" altLang="en-US" dirty="0" err="1">
                <a:ea typeface="나눔고딕" pitchFamily="2" charset="-127"/>
              </a:rPr>
              <a:t>야르뭇</a:t>
            </a:r>
            <a:r>
              <a:rPr lang="ko-KR" altLang="en-US" dirty="0">
                <a:ea typeface="나눔고딕" pitchFamily="2" charset="-127"/>
              </a:rPr>
              <a:t> 왕과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라기스</a:t>
            </a:r>
            <a:r>
              <a:rPr lang="ko-KR" altLang="en-US" dirty="0">
                <a:ea typeface="나눔고딕" pitchFamily="2" charset="-127"/>
              </a:rPr>
              <a:t> 왕과 </a:t>
            </a:r>
            <a:r>
              <a:rPr lang="ko-KR" altLang="en-US" dirty="0" err="1">
                <a:ea typeface="나눔고딕" pitchFamily="2" charset="-127"/>
              </a:rPr>
              <a:t>에글론</a:t>
            </a:r>
            <a:r>
              <a:rPr lang="ko-KR" altLang="en-US" dirty="0">
                <a:ea typeface="나눔고딕" pitchFamily="2" charset="-127"/>
              </a:rPr>
              <a:t> 왕이 힘을 합해 모든 군대를 거느리고 올라와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기브온에</a:t>
            </a:r>
            <a:r>
              <a:rPr lang="ko-KR" altLang="en-US" dirty="0">
                <a:ea typeface="나눔고딕" pitchFamily="2" charset="-127"/>
              </a:rPr>
              <a:t> 대항해 진을 치고 싸움을 걸어왔습니다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90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five kings of the Amorites </a:t>
            </a:r>
            <a:r>
              <a:rPr lang="en-US" altLang="ko-KR" dirty="0">
                <a:ea typeface="나눔고딕" pitchFamily="2" charset="-127"/>
              </a:rPr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kings of Jerusalem, Hebron, </a:t>
            </a:r>
            <a:r>
              <a:rPr dirty="0" err="1"/>
              <a:t>Jarmuth</a:t>
            </a:r>
            <a:r>
              <a:rPr dirty="0"/>
              <a:t>, Lachish and </a:t>
            </a:r>
            <a:r>
              <a:rPr dirty="0" err="1"/>
              <a:t>Eglon</a:t>
            </a:r>
            <a:r>
              <a:rPr dirty="0"/>
              <a:t> -- joined forces.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moved up with all their troops and took up positions against Gibeon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attacked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28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lang="ko-KR" altLang="en-US" dirty="0" err="1">
                <a:ea typeface="나눔고딕" pitchFamily="2" charset="-127"/>
              </a:rPr>
              <a:t>기브온</a:t>
            </a:r>
            <a:r>
              <a:rPr lang="ko-KR" altLang="en-US" dirty="0">
                <a:ea typeface="나눔고딕" pitchFamily="2" charset="-127"/>
              </a:rPr>
              <a:t> 사람들은 길갈 진영에 있는 여호수아에게 사람을 보내 말하기를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“주의 종들을 그냥 </a:t>
            </a:r>
            <a:r>
              <a:rPr lang="ko-KR" altLang="en-US" dirty="0" err="1">
                <a:ea typeface="나눔고딕" pitchFamily="2" charset="-127"/>
              </a:rPr>
              <a:t>버려두지</a:t>
            </a:r>
            <a:r>
              <a:rPr lang="ko-KR" altLang="en-US" dirty="0">
                <a:ea typeface="나눔고딕" pitchFamily="2" charset="-127"/>
              </a:rPr>
              <a:t> 마시고 급히 우리에게 올라와 구원하고 도와주십시오</a:t>
            </a:r>
            <a:r>
              <a:rPr lang="en-US" altLang="ko-KR" dirty="0">
                <a:ea typeface="나눔고딕" pitchFamily="2" charset="-127"/>
              </a:rPr>
              <a:t>!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산지에 거하는 </a:t>
            </a:r>
            <a:r>
              <a:rPr lang="ko-KR" altLang="en-US" dirty="0" err="1">
                <a:ea typeface="나눔고딕" pitchFamily="2" charset="-127"/>
              </a:rPr>
              <a:t>아모리</a:t>
            </a:r>
            <a:r>
              <a:rPr lang="ko-KR" altLang="en-US" dirty="0">
                <a:ea typeface="나눔고딕" pitchFamily="2" charset="-127"/>
              </a:rPr>
              <a:t> 사람의 모든 왕들이 우리를 치기 위해 모여 있습니다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4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Gibeonites</a:t>
            </a:r>
            <a:r>
              <a:rPr dirty="0"/>
              <a:t> then sent word to Joshua in the camp at Gilgal: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abandon your servants. Come up to us quickly and save us! Help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all the Amorite kings from the hill country have joined forces against us."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그러자 여호수아가 모든 군사들과 모든 용사들과 함께 길갈에서 올라갔습니다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21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marched up from Gilgal with his entire army,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all the best fighting men.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여호와께서 여호수아에게 말씀하셨습니다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그들을 두려워하지 마라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내가 그들을 네 손에 넘겨주었으니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 가운데 한 사람도 너를 당해낼 자가 없을 것이다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05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Joshua, "Do not be afraid of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given them into your hand.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of them will be able to withstand you."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그리하여 여호수아가 길갈에서 밤새워 행군해 가서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불시에 그들에게 들이닥쳤습니다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an all-night march from Gilgal, Joshua took them by surprise.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2540</Words>
  <Application>Microsoft Office PowerPoint</Application>
  <PresentationFormat>와이드스크린</PresentationFormat>
  <Paragraphs>267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현호 송</cp:lastModifiedBy>
  <cp:revision>132</cp:revision>
  <dcterms:created xsi:type="dcterms:W3CDTF">2019-02-17T10:11:46Z</dcterms:created>
  <dcterms:modified xsi:type="dcterms:W3CDTF">2024-06-26T23:56:32Z</dcterms:modified>
</cp:coreProperties>
</file>