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FF6D1817-882F-4A44-92A5-C0EF71714840}" type="datetimeFigureOut">
              <a:rPr kumimoji="1" lang="ko-KR" altLang="en-US" smtClean="0"/>
              <a:pPr/>
              <a:t>2024-06-29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4879D9AA-53CD-A94B-9002-8F3D2BD40A7E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나눔고딕" panose="020D0604000000000000" pitchFamily="50" charset="-127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나눔고딕" panose="020D0604000000000000" pitchFamily="50" charset="-127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나눔고딕" panose="020D0604000000000000" pitchFamily="50" charset="-127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anose="020D0604000000000000" pitchFamily="50" charset="-127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나눔고딕" panose="020D0604000000000000" pitchFamily="50" charset="-127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나눔고딕" panose="020D0604000000000000" pitchFamily="50" charset="-127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708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하솔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왕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야빈이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 소식을 듣고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마돈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왕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요밥과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시므론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왕과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악삽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왕에게 전갈을 보냈습니다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726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</a:t>
            </a:r>
            <a:r>
              <a:rPr dirty="0" err="1"/>
              <a:t>Jabin</a:t>
            </a:r>
            <a:r>
              <a:rPr dirty="0"/>
              <a:t> king of </a:t>
            </a:r>
            <a:r>
              <a:rPr dirty="0" err="1"/>
              <a:t>Hazor</a:t>
            </a:r>
            <a:r>
              <a:rPr dirty="0"/>
              <a:t> heard of this, he sent word to </a:t>
            </a:r>
            <a:r>
              <a:rPr dirty="0" err="1"/>
              <a:t>Jobab</a:t>
            </a:r>
            <a:r>
              <a:rPr dirty="0"/>
              <a:t> king of </a:t>
            </a:r>
            <a:r>
              <a:rPr dirty="0" err="1"/>
              <a:t>Madon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kings of </a:t>
            </a:r>
            <a:r>
              <a:rPr dirty="0" err="1"/>
              <a:t>Shimron</a:t>
            </a:r>
            <a:r>
              <a:rPr dirty="0"/>
              <a:t> and </a:t>
            </a:r>
            <a:r>
              <a:rPr dirty="0" err="1"/>
              <a:t>Acshaph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그때 여호수아가 돌아와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하솔을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점령하고 그 왕을 칼로 쳤습니다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이전에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하솔은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이들 모든 나라의 우두머리였습니다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175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that time Joshua turned back and captured </a:t>
            </a:r>
            <a:r>
              <a:rPr dirty="0" err="1"/>
              <a:t>Hazor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put its king to the sword. (</a:t>
            </a:r>
            <a:r>
              <a:rPr dirty="0" err="1"/>
              <a:t>Hazor</a:t>
            </a:r>
            <a:r>
              <a:rPr dirty="0"/>
              <a:t> had been the head of all these kingdoms.)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그들은 그 성의 모든 생명을 칼날로 쳐서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진멸시켜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숨쉬는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것이라고는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하나도 남지 않았으며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하솔을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불태웠습니다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025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Everyone in it they put to the sword.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totally destroyed them, not sparing anything that breathed,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burned up </a:t>
            </a:r>
            <a:r>
              <a:rPr dirty="0" err="1"/>
              <a:t>Hazor</a:t>
            </a:r>
            <a:r>
              <a:rPr dirty="0"/>
              <a:t> itself.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23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여호수아는 여호와의 종 모세가 명령한 대로 이 왕들의 모든 성과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모든 왕들을 점령하고 그들을 칼날로 쳐서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진멸시켰습니다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165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Joshua took all these royal cities and their kings and put them to the sword.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totally destroyed them, as Moses the servant of the LORD had commanded.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23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13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그러나 언덕 위에 서 있는 모든 성에 대해 이스라엘은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하솔만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빼고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불태우지 않았습니다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여호수아는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하솔만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불태웠습니다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916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Israel did not burn any of the cities built on their mounds </a:t>
            </a:r>
            <a:r>
              <a:rPr lang="en-US" altLang="ko-KR" dirty="0">
                <a:ea typeface="나눔고딕" panose="020D0604000000000000" pitchFamily="50" charset="-127"/>
              </a:rPr>
              <a:t>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 except </a:t>
            </a:r>
            <a:r>
              <a:rPr dirty="0" err="1"/>
              <a:t>Hazor</a:t>
            </a:r>
            <a:r>
              <a:rPr dirty="0"/>
              <a:t>, which Joshua burned.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이스라엘 백성들은 이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성들에서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전리품과 가축들을 빼앗고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사람들은 숨쉬는 것 하나 남겨 두지 않을 때까지 칼날로 쳐 죽였습니다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268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Israelites carried off for themselves all the plunder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livestock of these cities, but all the people they put to the sword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they completely destroyed them, not sparing anyone that breathed.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4738798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>
                <a:latin typeface="나눔고딕" panose="020D0604000000000000" pitchFamily="50" charset="-127"/>
                <a:ea typeface="나눔고딕" panose="020D0604000000000000" pitchFamily="50" charset="-127"/>
              </a:rPr>
              <a:t>여호수아 Joshua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여호와께서 그 종 모세에게 명령하신 대로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모세가 여호수아에게 명령한 대로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여호수아는 그대로 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그는 여호와께서 모세에게 명령하신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모든 것을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남김없이 행했습니다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096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As the LORD commanded his servant Moses, so Moses commanded Joshua,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and Joshua did it; he left nothing undone of all that the LORD commanded Moses.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610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이렇게 해서 여호수아는 그 땅 전체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곧 산지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네게브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전 지역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고센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전 지역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서쪽 평지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아라바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이스라엘 산지와 그 평지를 다 차지했습니다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899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Joshua took this entire land: the hill country, all the Negev,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whole region of Goshen, the western foothills, the Arabah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mountains of Israel with their foothills,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567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17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곧 세일을 향해 솟아 있는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할락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산에서부터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헤르몬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산 아래 레바논 골짜기에 있는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바알갓까지였습니다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그는 모든 왕들을 사로잡아 그들을 쳐 죽였습니다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583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Mount </a:t>
            </a:r>
            <a:r>
              <a:rPr dirty="0" err="1"/>
              <a:t>Halak</a:t>
            </a:r>
            <a:r>
              <a:rPr dirty="0"/>
              <a:t>, which rises toward </a:t>
            </a:r>
            <a:r>
              <a:rPr dirty="0" err="1"/>
              <a:t>Seir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Baal Gad in the Valley of Lebanon below Mount Hermon.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captured all their kings and struck them down, putting them to death.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18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여호수아는 꽤 오랫동안 그 모든 왕들과 전쟁을 치렀습니다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Joshua waged war against all these kings for a long time.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084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기브온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주민인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히위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사람들을 제외하고 이스라엘 백성들과 화평을 맺은 성은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하나도 없었습니다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이스라엘 백성은 그 모든 성을 싸워서 빼앗았습니다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374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Except for the </a:t>
            </a:r>
            <a:r>
              <a:rPr dirty="0" err="1"/>
              <a:t>Hivites</a:t>
            </a:r>
            <a:r>
              <a:rPr dirty="0"/>
              <a:t> living in Gibeon,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one city made a treaty of peace with the Israelites,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took them all in battle.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063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 북쪽의 산지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긴네롯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남쪽 평지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골짜기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서쪽의 돌의 높은 곳 왕들과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67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the northern kings who were in the mountains,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Arabah south of </a:t>
            </a:r>
            <a:r>
              <a:rPr dirty="0" err="1"/>
              <a:t>Kinnereth</a:t>
            </a:r>
            <a:r>
              <a:rPr dirty="0"/>
              <a:t>, in the western foothills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</a:t>
            </a:r>
            <a:r>
              <a:rPr dirty="0" err="1"/>
              <a:t>Naphoth</a:t>
            </a:r>
            <a:r>
              <a:rPr dirty="0"/>
              <a:t> </a:t>
            </a:r>
            <a:r>
              <a:rPr dirty="0" err="1"/>
              <a:t>Dor</a:t>
            </a:r>
            <a:r>
              <a:rPr dirty="0"/>
              <a:t> on the west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168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여호와께서 그들의 마음을 강퍅하게 해 이스라엘과 전쟁을 해서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그들을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진멸시키기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위함이었습니다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그들이 은혜를 받지 못하게 하셨는데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이는 여호와께서 모세에게 명령하신 대로 그들을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멸절시키기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위함이었습니다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77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it was the LORD himself who hardened their hearts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wage war against Israel, so that he might destroy them totally,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exterminating them without mercy, as the LORD had commanded Moses.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6891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그때 여호수아가 가서 산지에서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헤브론에서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드빌에서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아납에서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유다 온 산지와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이스라엘의 온 산지에서 아낙 사람들을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멸절시켰습니다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여호수아는 그들과 그 성들을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진멸시켰습니다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512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that time Joshua went and destroyed the </a:t>
            </a:r>
            <a:r>
              <a:rPr dirty="0" err="1"/>
              <a:t>Anakites</a:t>
            </a:r>
            <a:r>
              <a:rPr dirty="0"/>
              <a:t> from the hill country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Hebron, </a:t>
            </a:r>
            <a:r>
              <a:rPr dirty="0" err="1"/>
              <a:t>Debir</a:t>
            </a:r>
            <a:r>
              <a:rPr dirty="0"/>
              <a:t> and </a:t>
            </a:r>
            <a:r>
              <a:rPr dirty="0" err="1"/>
              <a:t>Anab</a:t>
            </a:r>
            <a:r>
              <a:rPr dirty="0"/>
              <a:t>, from all the hill country of Judah,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from all the hill country of Israel.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Joshua totally destroyed them and their towns.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22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이스라엘 사람들의 땅에는 아낙 사람들이 한 명도 남지 않았고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가사와 가드와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아스돗에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일부가 살아남았을 뿐이었습니다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739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</a:t>
            </a:r>
            <a:r>
              <a:rPr dirty="0" err="1"/>
              <a:t>Anakites</a:t>
            </a:r>
            <a:r>
              <a:rPr dirty="0"/>
              <a:t> were left in Israelite territory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only in Gaza, Gath and Ashdod did any survive.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919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23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이렇게 여호수아는 여호와께서 모세에게 말씀하신 대로 온 땅을 차지했습니다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여호수아는 할당된 땅을 이스라엘에게 그들의 지파에 따라 유산으로 주었습니다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 땅에 전쟁이 그쳤습니다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929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Joshua took the entire land, just as the LORD had directed Moses,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gave it as an inheritance to Israel according to their tribal divisions.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land had rest from war.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880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동쪽과 서쪽의 가나안 사람들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아모리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사람들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헷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사람들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브리스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사람들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산지의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여부스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사람들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미스바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땅의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헤르몬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아래에 사는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히위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사람들에게도 전갈을 보냈습니다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451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Canaanites in the east and west</a:t>
            </a:r>
            <a:r>
              <a:rPr lang="en-US" dirty="0"/>
              <a:t> </a:t>
            </a:r>
            <a:r>
              <a:rPr dirty="0"/>
              <a:t>to the Amorites, Hittites, </a:t>
            </a:r>
            <a:r>
              <a:rPr dirty="0" err="1"/>
              <a:t>Perizzites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</a:t>
            </a:r>
            <a:r>
              <a:rPr dirty="0" err="1"/>
              <a:t>Jebusites</a:t>
            </a:r>
            <a:r>
              <a:rPr dirty="0"/>
              <a:t> in the hill country</a:t>
            </a:r>
            <a:r>
              <a:rPr lang="en-US" dirty="0"/>
              <a:t> </a:t>
            </a:r>
            <a:r>
              <a:rPr dirty="0"/>
              <a:t>and to the </a:t>
            </a:r>
            <a:r>
              <a:rPr dirty="0" err="1"/>
              <a:t>Hivites</a:t>
            </a:r>
            <a:r>
              <a:rPr dirty="0"/>
              <a:t> below Hermon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region of </a:t>
            </a:r>
            <a:r>
              <a:rPr dirty="0" err="1"/>
              <a:t>Mizpah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여호수아</a:t>
            </a:r>
            <a:r>
              <a:rPr dirty="0"/>
              <a:t> Joshua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그러자 그들이 모든 군대를 거느리고 나왔는데 그 사람들이 많아서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바닷가의 모래 같았습니다 말과 전차도 대단히 많았습니다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283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came out with all their troops and a large number of horses and chariots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huge army, as numerous as the sand on the seashore.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41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모든 왕들이 약속된 장소에서 이스라엘과 싸우려고 합세해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메롬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물가에 함께 진을 쳤습니다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466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these kings joined forces and made camp together at the Waters of </a:t>
            </a:r>
            <a:r>
              <a:rPr dirty="0" err="1"/>
              <a:t>Merom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fight against Israel.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431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그때 여호와께서 여호수아에게 말씀하셨습니다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“그들을 두려워하지 마라 내일 이맘때 내가 그들 모두를 죽여 이스라엘에 넘겨줄 것이다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너는 그들의 말 뒷발의 힘줄을 끊고 전차를 불로 태워라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711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said to Joshua, "Do not be afraid of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by this time tomorrow I will hand all of them over to Israel, slain.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to hamstring their horses and burn their chariots."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357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그러자 여호수아는 그 모든 군사들과 함께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메롬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물가에 있는 그들을 급습해 덮쳤습니다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315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Joshua and his whole army came against them suddenly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Waters of </a:t>
            </a:r>
            <a:r>
              <a:rPr dirty="0" err="1"/>
              <a:t>Merom</a:t>
            </a:r>
            <a:r>
              <a:rPr dirty="0"/>
              <a:t> and attacked them,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여호수아</a:t>
            </a:r>
            <a:r>
              <a:rPr dirty="0"/>
              <a:t> Joshua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6066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여호와께서 그들을 이스라엘의 손에 넘겨주셨습니다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이스라엘은 그들을 치고 큰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시돈과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미스르봇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마임과 동쪽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미스바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골짜기까지 쫓아가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사람도 남김없이 그들을 쳤습니다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090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LORD gave them into the hand of Israel.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defeated them and pursued them all the way to Greater Sidon,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</a:t>
            </a:r>
            <a:r>
              <a:rPr dirty="0" err="1"/>
              <a:t>Misrephoth</a:t>
            </a:r>
            <a:r>
              <a:rPr dirty="0"/>
              <a:t> Maim, and to the Valley of </a:t>
            </a:r>
            <a:r>
              <a:rPr dirty="0" err="1"/>
              <a:t>Mizpah</a:t>
            </a:r>
            <a:r>
              <a:rPr dirty="0"/>
              <a:t> on the east,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no survivors were left.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여호수아는 여호와께서 지시하신 대로 행해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그들의 말의 뒷발 힘줄을 끊고 전차를 불로 태웠습니다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953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Joshua did to them as the LORD had directed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hamstrung their horses and burned their chariots.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8324</TotalTime>
  <Words>1303</Words>
  <Application>Microsoft Office PowerPoint</Application>
  <PresentationFormat>와이드스크린</PresentationFormat>
  <Paragraphs>132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 </cp:lastModifiedBy>
  <cp:revision>137</cp:revision>
  <dcterms:created xsi:type="dcterms:W3CDTF">2019-02-17T10:11:46Z</dcterms:created>
  <dcterms:modified xsi:type="dcterms:W3CDTF">2024-06-29T08:40:32Z</dcterms:modified>
</cp:coreProperties>
</file>